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1" r:id="rId2"/>
    <p:sldId id="428" r:id="rId3"/>
    <p:sldId id="257" r:id="rId4"/>
    <p:sldId id="268" r:id="rId5"/>
    <p:sldId id="259" r:id="rId6"/>
    <p:sldId id="265" r:id="rId7"/>
    <p:sldId id="1914" r:id="rId8"/>
    <p:sldId id="262" r:id="rId9"/>
    <p:sldId id="1912" r:id="rId10"/>
    <p:sldId id="1915" r:id="rId11"/>
    <p:sldId id="266" r:id="rId12"/>
    <p:sldId id="269" r:id="rId13"/>
    <p:sldId id="263" r:id="rId14"/>
    <p:sldId id="1917" r:id="rId15"/>
    <p:sldId id="1918" r:id="rId16"/>
    <p:sldId id="1919" r:id="rId17"/>
    <p:sldId id="1920" r:id="rId18"/>
    <p:sldId id="264" r:id="rId19"/>
    <p:sldId id="1921" r:id="rId20"/>
    <p:sldId id="1923" r:id="rId21"/>
    <p:sldId id="1922" r:id="rId22"/>
    <p:sldId id="1924" r:id="rId23"/>
    <p:sldId id="1916" r:id="rId24"/>
    <p:sldId id="1925"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8105035728@163.com" initials="1" lastIdx="1" clrIdx="0">
    <p:extLst>
      <p:ext uri="{19B8F6BF-5375-455C-9EA6-DF929625EA0E}">
        <p15:presenceInfo xmlns:p15="http://schemas.microsoft.com/office/powerpoint/2012/main" userId="f7b13d3dcdde42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40000"/>
    <a:srgbClr val="FCE6BF"/>
    <a:srgbClr val="C00000"/>
    <a:srgbClr val="820000"/>
    <a:srgbClr val="8F1D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06" autoAdjust="0"/>
    <p:restoredTop sz="95184" autoAdjust="0"/>
  </p:normalViewPr>
  <p:slideViewPr>
    <p:cSldViewPr snapToGrid="0">
      <p:cViewPr varScale="1">
        <p:scale>
          <a:sx n="66" d="100"/>
          <a:sy n="66" d="100"/>
        </p:scale>
        <p:origin x="52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工作表1!$B$1</c:f>
              <c:strCache>
                <c:ptCount val="1"/>
                <c:pt idx="0">
                  <c:v>系列 1</c:v>
                </c:pt>
              </c:strCache>
            </c:strRef>
          </c:tx>
          <c:spPr>
            <a:solidFill>
              <a:srgbClr val="FCE6BF"/>
            </a:solidFill>
            <a:ln>
              <a:noFill/>
            </a:ln>
            <a:effectLst/>
          </c:spPr>
          <c:invertIfNegative val="0"/>
          <c:cat>
            <c:strRef>
              <c:f>工作表1!$A$2:$A$5</c:f>
              <c:strCache>
                <c:ptCount val="4"/>
                <c:pt idx="0">
                  <c:v>类别 1</c:v>
                </c:pt>
                <c:pt idx="1">
                  <c:v>类别 2</c:v>
                </c:pt>
                <c:pt idx="2">
                  <c:v>类别 3</c:v>
                </c:pt>
                <c:pt idx="3">
                  <c:v>类别 4</c:v>
                </c:pt>
              </c:strCache>
            </c:strRef>
          </c:cat>
          <c:val>
            <c:numRef>
              <c:f>工作表1!$B$2:$B$5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F19-4355-AEC9-5903EC5ED49D}"/>
            </c:ext>
          </c:extLst>
        </c:ser>
        <c:ser>
          <c:idx val="1"/>
          <c:order val="1"/>
          <c:tx>
            <c:strRef>
              <c:f>工作表1!$C$1</c:f>
              <c:strCache>
                <c:ptCount val="1"/>
                <c:pt idx="0">
                  <c:v>系列 2</c:v>
                </c:pt>
              </c:strCache>
            </c:strRef>
          </c:tx>
          <c:spPr>
            <a:solidFill>
              <a:srgbClr val="C00000"/>
            </a:solidFill>
            <a:ln>
              <a:noFill/>
            </a:ln>
            <a:effectLst/>
          </c:spPr>
          <c:invertIfNegative val="0"/>
          <c:cat>
            <c:strRef>
              <c:f>工作表1!$A$2:$A$5</c:f>
              <c:strCache>
                <c:ptCount val="4"/>
                <c:pt idx="0">
                  <c:v>类别 1</c:v>
                </c:pt>
                <c:pt idx="1">
                  <c:v>类别 2</c:v>
                </c:pt>
                <c:pt idx="2">
                  <c:v>类别 3</c:v>
                </c:pt>
                <c:pt idx="3">
                  <c:v>类别 4</c:v>
                </c:pt>
              </c:strCache>
            </c:strRef>
          </c:cat>
          <c:val>
            <c:numRef>
              <c:f>工作表1!$C$2:$C$5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F19-4355-AEC9-5903EC5ED49D}"/>
            </c:ext>
          </c:extLst>
        </c:ser>
        <c:ser>
          <c:idx val="2"/>
          <c:order val="2"/>
          <c:tx>
            <c:strRef>
              <c:f>工作表1!$D$1</c:f>
              <c:strCache>
                <c:ptCount val="1"/>
                <c:pt idx="0">
                  <c:v>列1</c:v>
                </c:pt>
              </c:strCache>
            </c:strRef>
          </c:tx>
          <c:spPr>
            <a:solidFill>
              <a:schemeClr val="bg1">
                <a:lumMod val="65000"/>
              </a:schemeClr>
            </a:solidFill>
            <a:ln>
              <a:noFill/>
            </a:ln>
            <a:effectLst/>
          </c:spPr>
          <c:invertIfNegative val="0"/>
          <c:cat>
            <c:strRef>
              <c:f>工作表1!$A$2:$A$5</c:f>
              <c:strCache>
                <c:ptCount val="4"/>
                <c:pt idx="0">
                  <c:v>类别 1</c:v>
                </c:pt>
                <c:pt idx="1">
                  <c:v>类别 2</c:v>
                </c:pt>
                <c:pt idx="2">
                  <c:v>类别 3</c:v>
                </c:pt>
                <c:pt idx="3">
                  <c:v>类别 4</c:v>
                </c:pt>
              </c:strCache>
            </c:strRef>
          </c:cat>
          <c:val>
            <c:numRef>
              <c:f>工作表1!$D$2:$D$5</c:f>
              <c:numCache>
                <c:formatCode>General</c:formatCode>
                <c:ptCount val="4"/>
              </c:numCache>
            </c:numRef>
          </c:val>
          <c:extLst>
            <c:ext xmlns:c16="http://schemas.microsoft.com/office/drawing/2014/chart" uri="{C3380CC4-5D6E-409C-BE32-E72D297353CC}">
              <c16:uniqueId val="{00000002-3F19-4355-AEC9-5903EC5ED49D}"/>
            </c:ext>
          </c:extLst>
        </c:ser>
        <c:dLbls>
          <c:showLegendKey val="0"/>
          <c:showVal val="0"/>
          <c:showCatName val="0"/>
          <c:showSerName val="0"/>
          <c:showPercent val="0"/>
          <c:showBubbleSize val="0"/>
        </c:dLbls>
        <c:gapWidth val="219"/>
        <c:overlap val="-27"/>
        <c:axId val="685288400"/>
        <c:axId val="677801168"/>
      </c:barChart>
      <c:catAx>
        <c:axId val="685288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icrosoft YaHei" charset="0"/>
                <a:ea typeface="Microsoft YaHei" charset="0"/>
                <a:cs typeface="Microsoft YaHei" charset="0"/>
              </a:defRPr>
            </a:pPr>
            <a:endParaRPr lang="zh-CN"/>
          </a:p>
        </c:txPr>
        <c:crossAx val="677801168"/>
        <c:crosses val="autoZero"/>
        <c:auto val="1"/>
        <c:lblAlgn val="ctr"/>
        <c:lblOffset val="100"/>
        <c:noMultiLvlLbl val="0"/>
      </c:catAx>
      <c:valAx>
        <c:axId val="6778011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icrosoft YaHei" charset="0"/>
                <a:ea typeface="Microsoft YaHei" charset="0"/>
                <a:cs typeface="Microsoft YaHei" charset="0"/>
              </a:defRPr>
            </a:pPr>
            <a:endParaRPr lang="zh-CN"/>
          </a:p>
        </c:txPr>
        <c:crossAx val="685288400"/>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85000"/>
                  <a:lumOff val="15000"/>
                </a:schemeClr>
              </a:solidFill>
              <a:latin typeface="Microsoft YaHei" charset="0"/>
              <a:ea typeface="Microsoft YaHei" charset="0"/>
              <a:cs typeface="Microsoft YaHei" charset="0"/>
            </a:defRPr>
          </a:pPr>
          <a:endParaRPr lang="zh-CN"/>
        </a:p>
      </c:txPr>
    </c:legend>
    <c:plotVisOnly val="1"/>
    <c:dispBlanksAs val="gap"/>
    <c:showDLblsOverMax val="0"/>
  </c:chart>
  <c:spPr>
    <a:noFill/>
    <a:ln>
      <a:noFill/>
    </a:ln>
    <a:effectLst/>
  </c:spPr>
  <c:txPr>
    <a:bodyPr/>
    <a:lstStyle/>
    <a:p>
      <a:pPr>
        <a:defRPr>
          <a:solidFill>
            <a:schemeClr val="tx1">
              <a:lumMod val="85000"/>
              <a:lumOff val="15000"/>
            </a:schemeClr>
          </a:solidFill>
          <a:latin typeface="Microsoft YaHei" charset="0"/>
          <a:ea typeface="Microsoft YaHei" charset="0"/>
          <a:cs typeface="Microsoft YaHei"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08AC6C-8F35-43B2-82CD-149781A529FE}" type="datetimeFigureOut">
              <a:rPr lang="zh-CN" altLang="en-US" smtClean="0"/>
              <a:t>2023/4/16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089F7-511C-42FD-A9D9-287434634E0D}" type="slidenum">
              <a:rPr lang="zh-CN" altLang="en-US" smtClean="0"/>
              <a:t>‹#›</a:t>
            </a:fld>
            <a:endParaRPr lang="zh-CN" altLang="en-US"/>
          </a:p>
        </p:txBody>
      </p:sp>
    </p:spTree>
    <p:extLst>
      <p:ext uri="{BB962C8B-B14F-4D97-AF65-F5344CB8AC3E}">
        <p14:creationId xmlns:p14="http://schemas.microsoft.com/office/powerpoint/2010/main" val="11620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40866A-4747-4AF1-AAAD-4AD2333F3976}" type="slidenum">
              <a:rPr lang="zh-CN" altLang="en-US" smtClean="0"/>
              <a:t>1</a:t>
            </a:fld>
            <a:endParaRPr lang="zh-CN" altLang="en-US"/>
          </a:p>
        </p:txBody>
      </p:sp>
    </p:spTree>
    <p:extLst>
      <p:ext uri="{BB962C8B-B14F-4D97-AF65-F5344CB8AC3E}">
        <p14:creationId xmlns:p14="http://schemas.microsoft.com/office/powerpoint/2010/main" val="3230316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C7AFC-18F8-46B7-B44F-E8ACB6AF51EB}" type="slidenum">
              <a:rPr lang="zh-CN" altLang="en-US" smtClean="0"/>
              <a:t>2</a:t>
            </a:fld>
            <a:endParaRPr lang="zh-CN" altLang="en-US"/>
          </a:p>
        </p:txBody>
      </p:sp>
    </p:spTree>
    <p:extLst>
      <p:ext uri="{BB962C8B-B14F-4D97-AF65-F5344CB8AC3E}">
        <p14:creationId xmlns:p14="http://schemas.microsoft.com/office/powerpoint/2010/main" val="309236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94C7AFC-18F8-46B7-B44F-E8ACB6AF51EB}" type="slidenum">
              <a:rPr lang="zh-CN" altLang="en-US" smtClean="0"/>
              <a:t>9</a:t>
            </a:fld>
            <a:endParaRPr lang="zh-CN" altLang="en-US"/>
          </a:p>
        </p:txBody>
      </p:sp>
    </p:spTree>
    <p:extLst>
      <p:ext uri="{BB962C8B-B14F-4D97-AF65-F5344CB8AC3E}">
        <p14:creationId xmlns:p14="http://schemas.microsoft.com/office/powerpoint/2010/main" val="2471832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40866A-4747-4AF1-AAAD-4AD2333F3976}" type="slidenum">
              <a:rPr lang="zh-CN" altLang="en-US" smtClean="0"/>
              <a:t>23</a:t>
            </a:fld>
            <a:endParaRPr lang="zh-CN" altLang="en-US"/>
          </a:p>
        </p:txBody>
      </p:sp>
    </p:spTree>
    <p:extLst>
      <p:ext uri="{BB962C8B-B14F-4D97-AF65-F5344CB8AC3E}">
        <p14:creationId xmlns:p14="http://schemas.microsoft.com/office/powerpoint/2010/main" val="4149773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DD8D8-5400-BEC4-FFBD-68C2E6FC26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AA3A9BA-32D1-22ED-13A2-5B1D52E452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3A82EB5-4567-3F3F-CC61-2D70AF29DCF7}"/>
              </a:ext>
            </a:extLst>
          </p:cNvPr>
          <p:cNvSpPr>
            <a:spLocks noGrp="1"/>
          </p:cNvSpPr>
          <p:nvPr>
            <p:ph type="dt" sz="half" idx="10"/>
          </p:nvPr>
        </p:nvSpPr>
        <p:spPr/>
        <p:txBody>
          <a:bodyPr/>
          <a:lstStyle/>
          <a:p>
            <a:fld id="{07673B66-D223-47BE-9FB2-3818FDB07C09}" type="datetimeFigureOut">
              <a:rPr lang="zh-CN" altLang="en-US" smtClean="0"/>
              <a:t>2023/4/16</a:t>
            </a:fld>
            <a:endParaRPr lang="zh-CN" altLang="en-US"/>
          </a:p>
        </p:txBody>
      </p:sp>
      <p:sp>
        <p:nvSpPr>
          <p:cNvPr id="5" name="页脚占位符 4">
            <a:extLst>
              <a:ext uri="{FF2B5EF4-FFF2-40B4-BE49-F238E27FC236}">
                <a16:creationId xmlns:a16="http://schemas.microsoft.com/office/drawing/2014/main" id="{09F506F5-299A-197A-B70B-75D63E0FC0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DE0CB6-8B0C-D6D4-9D82-2441B72738FA}"/>
              </a:ext>
            </a:extLst>
          </p:cNvPr>
          <p:cNvSpPr>
            <a:spLocks noGrp="1"/>
          </p:cNvSpPr>
          <p:nvPr>
            <p:ph type="sldNum" sz="quarter" idx="12"/>
          </p:nvPr>
        </p:nvSpPr>
        <p:spPr/>
        <p:txBody>
          <a:body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1870097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5E05F9-B54C-A1A1-9368-75CA1C627F6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16D2E1-E307-97A9-8178-0AD6346C84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D930F1-8B31-AF9F-1B04-A30B92394280}"/>
              </a:ext>
            </a:extLst>
          </p:cNvPr>
          <p:cNvSpPr>
            <a:spLocks noGrp="1"/>
          </p:cNvSpPr>
          <p:nvPr>
            <p:ph type="dt" sz="half" idx="10"/>
          </p:nvPr>
        </p:nvSpPr>
        <p:spPr/>
        <p:txBody>
          <a:bodyPr/>
          <a:lstStyle/>
          <a:p>
            <a:fld id="{07673B66-D223-47BE-9FB2-3818FDB07C09}" type="datetimeFigureOut">
              <a:rPr lang="zh-CN" altLang="en-US" smtClean="0"/>
              <a:t>2023/4/16</a:t>
            </a:fld>
            <a:endParaRPr lang="zh-CN" altLang="en-US"/>
          </a:p>
        </p:txBody>
      </p:sp>
      <p:sp>
        <p:nvSpPr>
          <p:cNvPr id="5" name="页脚占位符 4">
            <a:extLst>
              <a:ext uri="{FF2B5EF4-FFF2-40B4-BE49-F238E27FC236}">
                <a16:creationId xmlns:a16="http://schemas.microsoft.com/office/drawing/2014/main" id="{BB119F28-F86A-62B2-EEB9-57FE05F62B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0D97AD-9AA8-FE41-333A-9B7EFBEE4351}"/>
              </a:ext>
            </a:extLst>
          </p:cNvPr>
          <p:cNvSpPr>
            <a:spLocks noGrp="1"/>
          </p:cNvSpPr>
          <p:nvPr>
            <p:ph type="sldNum" sz="quarter" idx="12"/>
          </p:nvPr>
        </p:nvSpPr>
        <p:spPr/>
        <p:txBody>
          <a:body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37165679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8214911-EFDD-4C64-0550-1F480D422F5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1C7BD13-19D6-B3F9-D908-E74B2421C94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82FA9D-D1E4-A03E-B390-110351836685}"/>
              </a:ext>
            </a:extLst>
          </p:cNvPr>
          <p:cNvSpPr>
            <a:spLocks noGrp="1"/>
          </p:cNvSpPr>
          <p:nvPr>
            <p:ph type="dt" sz="half" idx="10"/>
          </p:nvPr>
        </p:nvSpPr>
        <p:spPr/>
        <p:txBody>
          <a:bodyPr/>
          <a:lstStyle/>
          <a:p>
            <a:fld id="{07673B66-D223-47BE-9FB2-3818FDB07C09}" type="datetimeFigureOut">
              <a:rPr lang="zh-CN" altLang="en-US" smtClean="0"/>
              <a:t>2023/4/16</a:t>
            </a:fld>
            <a:endParaRPr lang="zh-CN" altLang="en-US"/>
          </a:p>
        </p:txBody>
      </p:sp>
      <p:sp>
        <p:nvSpPr>
          <p:cNvPr id="5" name="页脚占位符 4">
            <a:extLst>
              <a:ext uri="{FF2B5EF4-FFF2-40B4-BE49-F238E27FC236}">
                <a16:creationId xmlns:a16="http://schemas.microsoft.com/office/drawing/2014/main" id="{B2ADE54B-4A73-88D7-CD4E-772FE38F28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CE22C9-C279-011A-6A1E-2D413DEDAB8A}"/>
              </a:ext>
            </a:extLst>
          </p:cNvPr>
          <p:cNvSpPr>
            <a:spLocks noGrp="1"/>
          </p:cNvSpPr>
          <p:nvPr>
            <p:ph type="sldNum" sz="quarter" idx="12"/>
          </p:nvPr>
        </p:nvSpPr>
        <p:spPr/>
        <p:txBody>
          <a:body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17947059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A2355-754D-5AD3-0808-04875C1EDD9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96850B-A03E-0D5A-F241-00D7A656586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A862A5-2D6A-8C8A-C213-9E0D682C0EC0}"/>
              </a:ext>
            </a:extLst>
          </p:cNvPr>
          <p:cNvSpPr>
            <a:spLocks noGrp="1"/>
          </p:cNvSpPr>
          <p:nvPr>
            <p:ph type="dt" sz="half" idx="10"/>
          </p:nvPr>
        </p:nvSpPr>
        <p:spPr/>
        <p:txBody>
          <a:bodyPr/>
          <a:lstStyle/>
          <a:p>
            <a:fld id="{07673B66-D223-47BE-9FB2-3818FDB07C09}" type="datetimeFigureOut">
              <a:rPr lang="zh-CN" altLang="en-US" smtClean="0"/>
              <a:t>2023/4/16</a:t>
            </a:fld>
            <a:endParaRPr lang="zh-CN" altLang="en-US"/>
          </a:p>
        </p:txBody>
      </p:sp>
      <p:sp>
        <p:nvSpPr>
          <p:cNvPr id="5" name="页脚占位符 4">
            <a:extLst>
              <a:ext uri="{FF2B5EF4-FFF2-40B4-BE49-F238E27FC236}">
                <a16:creationId xmlns:a16="http://schemas.microsoft.com/office/drawing/2014/main" id="{4A652724-572C-D98E-E864-596397E9E9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2B7936-3DF5-56D6-5F07-2626B23D34CF}"/>
              </a:ext>
            </a:extLst>
          </p:cNvPr>
          <p:cNvSpPr>
            <a:spLocks noGrp="1"/>
          </p:cNvSpPr>
          <p:nvPr>
            <p:ph type="sldNum" sz="quarter" idx="12"/>
          </p:nvPr>
        </p:nvSpPr>
        <p:spPr/>
        <p:txBody>
          <a:body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1341877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E3898-8553-EB2A-C295-09ABB28D529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F13908C-401A-FB0D-D392-04AB437590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11E3A2-9DA1-445A-7E7C-B7773BEE5769}"/>
              </a:ext>
            </a:extLst>
          </p:cNvPr>
          <p:cNvSpPr>
            <a:spLocks noGrp="1"/>
          </p:cNvSpPr>
          <p:nvPr>
            <p:ph type="dt" sz="half" idx="10"/>
          </p:nvPr>
        </p:nvSpPr>
        <p:spPr/>
        <p:txBody>
          <a:bodyPr/>
          <a:lstStyle/>
          <a:p>
            <a:fld id="{07673B66-D223-47BE-9FB2-3818FDB07C09}" type="datetimeFigureOut">
              <a:rPr lang="zh-CN" altLang="en-US" smtClean="0"/>
              <a:t>2023/4/16</a:t>
            </a:fld>
            <a:endParaRPr lang="zh-CN" altLang="en-US"/>
          </a:p>
        </p:txBody>
      </p:sp>
      <p:sp>
        <p:nvSpPr>
          <p:cNvPr id="5" name="页脚占位符 4">
            <a:extLst>
              <a:ext uri="{FF2B5EF4-FFF2-40B4-BE49-F238E27FC236}">
                <a16:creationId xmlns:a16="http://schemas.microsoft.com/office/drawing/2014/main" id="{9A9943E3-6A3B-1150-D089-E3FDA4B25A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4017C2-D809-27F9-83D0-42B74A87AC68}"/>
              </a:ext>
            </a:extLst>
          </p:cNvPr>
          <p:cNvSpPr>
            <a:spLocks noGrp="1"/>
          </p:cNvSpPr>
          <p:nvPr>
            <p:ph type="sldNum" sz="quarter" idx="12"/>
          </p:nvPr>
        </p:nvSpPr>
        <p:spPr/>
        <p:txBody>
          <a:body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40439758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1164B-17CD-7B8B-B2B9-BBF049F63F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CB36A8-BFED-66AF-2473-C4128372C3C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4E3306A-EF6A-6862-6B93-4EE74FD1F62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C1DAA6-39BA-9DD0-32ED-E86563407AF2}"/>
              </a:ext>
            </a:extLst>
          </p:cNvPr>
          <p:cNvSpPr>
            <a:spLocks noGrp="1"/>
          </p:cNvSpPr>
          <p:nvPr>
            <p:ph type="dt" sz="half" idx="10"/>
          </p:nvPr>
        </p:nvSpPr>
        <p:spPr/>
        <p:txBody>
          <a:bodyPr/>
          <a:lstStyle/>
          <a:p>
            <a:fld id="{07673B66-D223-47BE-9FB2-3818FDB07C09}" type="datetimeFigureOut">
              <a:rPr lang="zh-CN" altLang="en-US" smtClean="0"/>
              <a:t>2023/4/16</a:t>
            </a:fld>
            <a:endParaRPr lang="zh-CN" altLang="en-US"/>
          </a:p>
        </p:txBody>
      </p:sp>
      <p:sp>
        <p:nvSpPr>
          <p:cNvPr id="6" name="页脚占位符 5">
            <a:extLst>
              <a:ext uri="{FF2B5EF4-FFF2-40B4-BE49-F238E27FC236}">
                <a16:creationId xmlns:a16="http://schemas.microsoft.com/office/drawing/2014/main" id="{FA041A90-B640-6DA1-F13B-BD31FCD04C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92390A-4450-B1BF-D1FF-1182789E6109}"/>
              </a:ext>
            </a:extLst>
          </p:cNvPr>
          <p:cNvSpPr>
            <a:spLocks noGrp="1"/>
          </p:cNvSpPr>
          <p:nvPr>
            <p:ph type="sldNum" sz="quarter" idx="12"/>
          </p:nvPr>
        </p:nvSpPr>
        <p:spPr/>
        <p:txBody>
          <a:body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4137826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B3C6A-A468-770B-D2E0-1A8751B1A73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A7A65C0-D9BF-CB26-A709-4B6298920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12F1C4-1F84-405F-2E82-4447553BF4B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F6D3C33-EC32-D230-2152-B8D6E23FA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24DD42F-A3A8-D3C3-45AC-C6C502FC480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6EFE052-1563-7F49-73EB-56D7DE9812C8}"/>
              </a:ext>
            </a:extLst>
          </p:cNvPr>
          <p:cNvSpPr>
            <a:spLocks noGrp="1"/>
          </p:cNvSpPr>
          <p:nvPr>
            <p:ph type="dt" sz="half" idx="10"/>
          </p:nvPr>
        </p:nvSpPr>
        <p:spPr/>
        <p:txBody>
          <a:bodyPr/>
          <a:lstStyle/>
          <a:p>
            <a:fld id="{07673B66-D223-47BE-9FB2-3818FDB07C09}" type="datetimeFigureOut">
              <a:rPr lang="zh-CN" altLang="en-US" smtClean="0"/>
              <a:t>2023/4/16</a:t>
            </a:fld>
            <a:endParaRPr lang="zh-CN" altLang="en-US"/>
          </a:p>
        </p:txBody>
      </p:sp>
      <p:sp>
        <p:nvSpPr>
          <p:cNvPr id="8" name="页脚占位符 7">
            <a:extLst>
              <a:ext uri="{FF2B5EF4-FFF2-40B4-BE49-F238E27FC236}">
                <a16:creationId xmlns:a16="http://schemas.microsoft.com/office/drawing/2014/main" id="{F718B4E5-C300-71D0-DB8E-7FF2446FA28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919D003-071B-A2FF-C69B-9E91987D6EE2}"/>
              </a:ext>
            </a:extLst>
          </p:cNvPr>
          <p:cNvSpPr>
            <a:spLocks noGrp="1"/>
          </p:cNvSpPr>
          <p:nvPr>
            <p:ph type="sldNum" sz="quarter" idx="12"/>
          </p:nvPr>
        </p:nvSpPr>
        <p:spPr/>
        <p:txBody>
          <a:body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1731717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7E331-CCEC-E422-3814-BAEC80F981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3E4598-AEAE-9133-DF45-FB77006C7966}"/>
              </a:ext>
            </a:extLst>
          </p:cNvPr>
          <p:cNvSpPr>
            <a:spLocks noGrp="1"/>
          </p:cNvSpPr>
          <p:nvPr>
            <p:ph type="dt" sz="half" idx="10"/>
          </p:nvPr>
        </p:nvSpPr>
        <p:spPr/>
        <p:txBody>
          <a:bodyPr/>
          <a:lstStyle/>
          <a:p>
            <a:fld id="{07673B66-D223-47BE-9FB2-3818FDB07C09}" type="datetimeFigureOut">
              <a:rPr lang="zh-CN" altLang="en-US" smtClean="0"/>
              <a:t>2023/4/16</a:t>
            </a:fld>
            <a:endParaRPr lang="zh-CN" altLang="en-US"/>
          </a:p>
        </p:txBody>
      </p:sp>
      <p:sp>
        <p:nvSpPr>
          <p:cNvPr id="4" name="页脚占位符 3">
            <a:extLst>
              <a:ext uri="{FF2B5EF4-FFF2-40B4-BE49-F238E27FC236}">
                <a16:creationId xmlns:a16="http://schemas.microsoft.com/office/drawing/2014/main" id="{4E16020C-1C13-5DBF-84FC-0CD858D2DF6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657C74-53AD-575B-A577-91490136269E}"/>
              </a:ext>
            </a:extLst>
          </p:cNvPr>
          <p:cNvSpPr>
            <a:spLocks noGrp="1"/>
          </p:cNvSpPr>
          <p:nvPr>
            <p:ph type="sldNum" sz="quarter" idx="12"/>
          </p:nvPr>
        </p:nvSpPr>
        <p:spPr/>
        <p:txBody>
          <a:body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3417211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EF7C58D-20FC-CBC8-FEE3-CCC77605BC4D}"/>
              </a:ext>
            </a:extLst>
          </p:cNvPr>
          <p:cNvSpPr>
            <a:spLocks noGrp="1"/>
          </p:cNvSpPr>
          <p:nvPr>
            <p:ph type="dt" sz="half" idx="10"/>
          </p:nvPr>
        </p:nvSpPr>
        <p:spPr/>
        <p:txBody>
          <a:bodyPr/>
          <a:lstStyle/>
          <a:p>
            <a:fld id="{07673B66-D223-47BE-9FB2-3818FDB07C09}" type="datetimeFigureOut">
              <a:rPr lang="zh-CN" altLang="en-US" smtClean="0"/>
              <a:t>2023/4/16</a:t>
            </a:fld>
            <a:endParaRPr lang="zh-CN" altLang="en-US"/>
          </a:p>
        </p:txBody>
      </p:sp>
      <p:sp>
        <p:nvSpPr>
          <p:cNvPr id="3" name="页脚占位符 2">
            <a:extLst>
              <a:ext uri="{FF2B5EF4-FFF2-40B4-BE49-F238E27FC236}">
                <a16:creationId xmlns:a16="http://schemas.microsoft.com/office/drawing/2014/main" id="{1465D939-4706-E419-F414-3A8CE02650F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3B71057-105C-0729-4803-C380A5263EA6}"/>
              </a:ext>
            </a:extLst>
          </p:cNvPr>
          <p:cNvSpPr>
            <a:spLocks noGrp="1"/>
          </p:cNvSpPr>
          <p:nvPr>
            <p:ph type="sldNum" sz="quarter" idx="12"/>
          </p:nvPr>
        </p:nvSpPr>
        <p:spPr/>
        <p:txBody>
          <a:body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29978265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8EF1E-9773-C8EF-C5FE-4019D8135D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0C177E5-4DAD-5A9C-DD15-4B2A1BEF6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BC5909-1D3D-659C-E4A3-166B076F6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8E38B2-9F96-7BB6-DCC5-3D35777409C3}"/>
              </a:ext>
            </a:extLst>
          </p:cNvPr>
          <p:cNvSpPr>
            <a:spLocks noGrp="1"/>
          </p:cNvSpPr>
          <p:nvPr>
            <p:ph type="dt" sz="half" idx="10"/>
          </p:nvPr>
        </p:nvSpPr>
        <p:spPr/>
        <p:txBody>
          <a:bodyPr/>
          <a:lstStyle/>
          <a:p>
            <a:fld id="{07673B66-D223-47BE-9FB2-3818FDB07C09}" type="datetimeFigureOut">
              <a:rPr lang="zh-CN" altLang="en-US" smtClean="0"/>
              <a:t>2023/4/16</a:t>
            </a:fld>
            <a:endParaRPr lang="zh-CN" altLang="en-US"/>
          </a:p>
        </p:txBody>
      </p:sp>
      <p:sp>
        <p:nvSpPr>
          <p:cNvPr id="6" name="页脚占位符 5">
            <a:extLst>
              <a:ext uri="{FF2B5EF4-FFF2-40B4-BE49-F238E27FC236}">
                <a16:creationId xmlns:a16="http://schemas.microsoft.com/office/drawing/2014/main" id="{FA8E8914-6178-8595-6968-FF99F84E7F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B6E57E-1E6B-EBF6-1B18-35DF2D3D0FA7}"/>
              </a:ext>
            </a:extLst>
          </p:cNvPr>
          <p:cNvSpPr>
            <a:spLocks noGrp="1"/>
          </p:cNvSpPr>
          <p:nvPr>
            <p:ph type="sldNum" sz="quarter" idx="12"/>
          </p:nvPr>
        </p:nvSpPr>
        <p:spPr/>
        <p:txBody>
          <a:body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2178510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99FBD-2C58-67CB-7525-85FB0D24907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F17379F-09FA-0010-4328-7C625C4176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47F35DC-B590-ACCC-A604-9F0501ED7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FF189-793E-C81B-12AE-494384FDB361}"/>
              </a:ext>
            </a:extLst>
          </p:cNvPr>
          <p:cNvSpPr>
            <a:spLocks noGrp="1"/>
          </p:cNvSpPr>
          <p:nvPr>
            <p:ph type="dt" sz="half" idx="10"/>
          </p:nvPr>
        </p:nvSpPr>
        <p:spPr/>
        <p:txBody>
          <a:bodyPr/>
          <a:lstStyle/>
          <a:p>
            <a:fld id="{07673B66-D223-47BE-9FB2-3818FDB07C09}" type="datetimeFigureOut">
              <a:rPr lang="zh-CN" altLang="en-US" smtClean="0"/>
              <a:t>2023/4/16</a:t>
            </a:fld>
            <a:endParaRPr lang="zh-CN" altLang="en-US"/>
          </a:p>
        </p:txBody>
      </p:sp>
      <p:sp>
        <p:nvSpPr>
          <p:cNvPr id="6" name="页脚占位符 5">
            <a:extLst>
              <a:ext uri="{FF2B5EF4-FFF2-40B4-BE49-F238E27FC236}">
                <a16:creationId xmlns:a16="http://schemas.microsoft.com/office/drawing/2014/main" id="{E6E84D7D-AE53-9DA9-FF6B-E002E6B42F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AF2856-CD7E-3C80-FCEC-0009BEE250FA}"/>
              </a:ext>
            </a:extLst>
          </p:cNvPr>
          <p:cNvSpPr>
            <a:spLocks noGrp="1"/>
          </p:cNvSpPr>
          <p:nvPr>
            <p:ph type="sldNum" sz="quarter" idx="12"/>
          </p:nvPr>
        </p:nvSpPr>
        <p:spPr/>
        <p:txBody>
          <a:body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30143631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221DFDB-0CE0-F79C-C755-CE34908BDD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5F91D79-C96B-F07A-7688-C4E1475E47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D8E48C-728D-0FFB-16AA-3EB13971C8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73B66-D223-47BE-9FB2-3818FDB07C09}" type="datetimeFigureOut">
              <a:rPr lang="zh-CN" altLang="en-US" smtClean="0"/>
              <a:t>2023/4/16</a:t>
            </a:fld>
            <a:endParaRPr lang="zh-CN" altLang="en-US"/>
          </a:p>
        </p:txBody>
      </p:sp>
      <p:sp>
        <p:nvSpPr>
          <p:cNvPr id="5" name="页脚占位符 4">
            <a:extLst>
              <a:ext uri="{FF2B5EF4-FFF2-40B4-BE49-F238E27FC236}">
                <a16:creationId xmlns:a16="http://schemas.microsoft.com/office/drawing/2014/main" id="{82633BD1-4A7E-B591-E5FC-D175636419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0A2B823-737A-079A-07BB-28D35966F0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143F34-4163-4DC7-8AD3-089CA7430073}" type="slidenum">
              <a:rPr lang="zh-CN" altLang="en-US" smtClean="0"/>
              <a:t>‹#›</a:t>
            </a:fld>
            <a:endParaRPr lang="zh-CN" altLang="en-US"/>
          </a:p>
        </p:txBody>
      </p:sp>
    </p:spTree>
    <p:extLst>
      <p:ext uri="{BB962C8B-B14F-4D97-AF65-F5344CB8AC3E}">
        <p14:creationId xmlns:p14="http://schemas.microsoft.com/office/powerpoint/2010/main" val="1751008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9.jpeg"/><Relationship Id="rId5" Type="http://schemas.openxmlformats.org/officeDocument/2006/relationships/image" Target="../media/image18.jp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jp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0.jpg"/><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G"/><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30.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3.jp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7.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3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7.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7.xml"/><Relationship Id="rId5" Type="http://schemas.openxmlformats.org/officeDocument/2006/relationships/tags" Target="../tags/tag18.xml"/><Relationship Id="rId4" Type="http://schemas.openxmlformats.org/officeDocument/2006/relationships/tags" Target="../tags/tag1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4.png"/><Relationship Id="rId5" Type="http://schemas.openxmlformats.org/officeDocument/2006/relationships/image" Target="../media/image11.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B1B0E2F-D744-4A94-A4B3-FB377853143A}"/>
              </a:ext>
            </a:extLst>
          </p:cNvPr>
          <p:cNvPicPr>
            <a:picLocks noChangeAspect="1"/>
          </p:cNvPicPr>
          <p:nvPr/>
        </p:nvPicPr>
        <p:blipFill rotWithShape="1">
          <a:blip r:embed="rId3">
            <a:extLst>
              <a:ext uri="{28A0092B-C50C-407E-A947-70E740481C1C}">
                <a14:useLocalDpi xmlns:a14="http://schemas.microsoft.com/office/drawing/2010/main" val="0"/>
              </a:ext>
            </a:extLst>
          </a:blip>
          <a:srcRect l="7470" t="12199" r="7470"/>
          <a:stretch/>
        </p:blipFill>
        <p:spPr>
          <a:xfrm>
            <a:off x="0" y="0"/>
            <a:ext cx="12192000" cy="6021344"/>
          </a:xfrm>
          <a:prstGeom prst="rect">
            <a:avLst/>
          </a:prstGeom>
        </p:spPr>
      </p:pic>
      <p:sp>
        <p:nvSpPr>
          <p:cNvPr id="7" name="矩形 6">
            <a:extLst>
              <a:ext uri="{FF2B5EF4-FFF2-40B4-BE49-F238E27FC236}">
                <a16:creationId xmlns:a16="http://schemas.microsoft.com/office/drawing/2014/main" id="{0FBD473C-3F02-455A-9BF9-C69904739E23}"/>
              </a:ext>
            </a:extLst>
          </p:cNvPr>
          <p:cNvSpPr/>
          <p:nvPr/>
        </p:nvSpPr>
        <p:spPr>
          <a:xfrm>
            <a:off x="0" y="0"/>
            <a:ext cx="12192000" cy="6858000"/>
          </a:xfrm>
          <a:prstGeom prst="rect">
            <a:avLst/>
          </a:prstGeom>
          <a:gradFill>
            <a:gsLst>
              <a:gs pos="0">
                <a:srgbClr val="A40000">
                  <a:alpha val="70000"/>
                </a:srgbClr>
              </a:gs>
              <a:gs pos="100000">
                <a:srgbClr val="C00000">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a:extLst>
              <a:ext uri="{FF2B5EF4-FFF2-40B4-BE49-F238E27FC236}">
                <a16:creationId xmlns:a16="http://schemas.microsoft.com/office/drawing/2014/main" id="{3325457F-E6CF-4F40-AD59-31D1873EBAA1}"/>
              </a:ext>
            </a:extLst>
          </p:cNvPr>
          <p:cNvSpPr/>
          <p:nvPr/>
        </p:nvSpPr>
        <p:spPr>
          <a:xfrm>
            <a:off x="0" y="4283315"/>
            <a:ext cx="12192000" cy="257468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gradFill>
            <a:gsLst>
              <a:gs pos="100000">
                <a:srgbClr val="FCE6BF"/>
              </a:gs>
              <a:gs pos="0">
                <a:srgbClr val="FCE6BF"/>
              </a:gs>
              <a:gs pos="52000">
                <a:srgbClr val="D398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B35D5E1D-EE78-48DC-817D-70E88B0B2FAB}"/>
              </a:ext>
            </a:extLst>
          </p:cNvPr>
          <p:cNvSpPr/>
          <p:nvPr/>
        </p:nvSpPr>
        <p:spPr>
          <a:xfrm>
            <a:off x="0" y="4504733"/>
            <a:ext cx="12192000" cy="2353267"/>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文本框 10">
            <a:extLst>
              <a:ext uri="{FF2B5EF4-FFF2-40B4-BE49-F238E27FC236}">
                <a16:creationId xmlns:a16="http://schemas.microsoft.com/office/drawing/2014/main" id="{0DF628EF-55E8-418D-ABB1-52776BD6DEA5}"/>
              </a:ext>
            </a:extLst>
          </p:cNvPr>
          <p:cNvSpPr txBox="1"/>
          <p:nvPr/>
        </p:nvSpPr>
        <p:spPr>
          <a:xfrm>
            <a:off x="1712686" y="1647568"/>
            <a:ext cx="8766628" cy="1200329"/>
          </a:xfrm>
          <a:prstGeom prst="rect">
            <a:avLst/>
          </a:prstGeom>
          <a:noFill/>
        </p:spPr>
        <p:txBody>
          <a:bodyPr wrap="square" rtlCol="0">
            <a:spAutoFit/>
          </a:bodyPr>
          <a:lstStyle/>
          <a:p>
            <a:pPr algn="ctr"/>
            <a:r>
              <a:rPr lang="zh-CN" altLang="en-US" sz="7200" dirty="0">
                <a:solidFill>
                  <a:schemeClr val="bg1"/>
                </a:solidFill>
                <a:latin typeface="宋体" panose="02010600030101010101" pitchFamily="2" charset="-122"/>
                <a:ea typeface="宋体" panose="02010600030101010101" pitchFamily="2" charset="-122"/>
              </a:rPr>
              <a:t>华师思政风</a:t>
            </a:r>
            <a:r>
              <a:rPr lang="en-US" altLang="zh-CN" sz="7200" dirty="0">
                <a:solidFill>
                  <a:schemeClr val="bg1"/>
                </a:solidFill>
                <a:latin typeface="宋体" panose="02010600030101010101" pitchFamily="2" charset="-122"/>
                <a:ea typeface="宋体" panose="02010600030101010101" pitchFamily="2" charset="-122"/>
              </a:rPr>
              <a:t>PPT</a:t>
            </a:r>
            <a:r>
              <a:rPr lang="zh-CN" altLang="en-US" sz="7200" dirty="0">
                <a:solidFill>
                  <a:schemeClr val="bg1"/>
                </a:solidFill>
                <a:latin typeface="宋体" panose="02010600030101010101" pitchFamily="2" charset="-122"/>
                <a:ea typeface="宋体" panose="02010600030101010101" pitchFamily="2" charset="-122"/>
              </a:rPr>
              <a:t>模板</a:t>
            </a:r>
          </a:p>
        </p:txBody>
      </p:sp>
      <p:sp>
        <p:nvSpPr>
          <p:cNvPr id="12" name="文本框 11">
            <a:extLst>
              <a:ext uri="{FF2B5EF4-FFF2-40B4-BE49-F238E27FC236}">
                <a16:creationId xmlns:a16="http://schemas.microsoft.com/office/drawing/2014/main" id="{6EA8068E-A324-4B9B-B996-1315DD283CB4}"/>
              </a:ext>
            </a:extLst>
          </p:cNvPr>
          <p:cNvSpPr txBox="1"/>
          <p:nvPr/>
        </p:nvSpPr>
        <p:spPr>
          <a:xfrm>
            <a:off x="1937657" y="2915426"/>
            <a:ext cx="8316686" cy="307777"/>
          </a:xfrm>
          <a:prstGeom prst="rect">
            <a:avLst/>
          </a:prstGeom>
          <a:noFill/>
        </p:spPr>
        <p:txBody>
          <a:bodyPr wrap="square" rtlCol="0">
            <a:spAutoFit/>
          </a:bodyPr>
          <a:lstStyle/>
          <a:p>
            <a:pPr algn="dist"/>
            <a:r>
              <a:rPr lang="en-US" altLang="zh-CN" sz="1400" dirty="0">
                <a:solidFill>
                  <a:schemeClr val="bg1"/>
                </a:solidFill>
                <a:latin typeface="Times New Roman" panose="02020603050405020304" pitchFamily="18" charset="0"/>
                <a:ea typeface="Noto Sans CJK Light" panose="020B0300000000000000" pitchFamily="34" charset="-122"/>
                <a:cs typeface="Times New Roman" panose="02020603050405020304" pitchFamily="18" charset="0"/>
              </a:rPr>
              <a:t>Central China Normal University</a:t>
            </a:r>
            <a:endParaRPr lang="zh-CN" altLang="en-US" sz="1400" dirty="0">
              <a:solidFill>
                <a:schemeClr val="bg1"/>
              </a:solidFill>
              <a:latin typeface="Times New Roman" panose="02020603050405020304" pitchFamily="18" charset="0"/>
              <a:ea typeface="Noto Sans CJK Light" panose="020B0300000000000000"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4643847F-E254-4F3A-8249-2E6DB49B4949}"/>
              </a:ext>
            </a:extLst>
          </p:cNvPr>
          <p:cNvSpPr txBox="1"/>
          <p:nvPr/>
        </p:nvSpPr>
        <p:spPr>
          <a:xfrm>
            <a:off x="7366603" y="162929"/>
            <a:ext cx="5132792" cy="369332"/>
          </a:xfrm>
          <a:prstGeom prst="rect">
            <a:avLst/>
          </a:prstGeom>
          <a:noFill/>
        </p:spPr>
        <p:txBody>
          <a:bodyPr wrap="square" rtlCol="0">
            <a:spAutoFit/>
          </a:bodyPr>
          <a:lstStyle/>
          <a:p>
            <a:pPr algn="ctr"/>
            <a:r>
              <a:rPr lang="zh-CN" altLang="en-US" dirty="0">
                <a:solidFill>
                  <a:srgbClr val="FCE6BF"/>
                </a:solidFill>
                <a:latin typeface="Noto Sans CJK Light" panose="020B0300000000000000" pitchFamily="34" charset="-122"/>
                <a:ea typeface="Noto Sans CJK Light" panose="020B0300000000000000" pitchFamily="34" charset="-122"/>
              </a:rPr>
              <a:t>忠诚博雅 朴实刚毅 求实创新 立德树人</a:t>
            </a:r>
          </a:p>
        </p:txBody>
      </p:sp>
      <p:grpSp>
        <p:nvGrpSpPr>
          <p:cNvPr id="22" name="组合 21">
            <a:extLst>
              <a:ext uri="{FF2B5EF4-FFF2-40B4-BE49-F238E27FC236}">
                <a16:creationId xmlns:a16="http://schemas.microsoft.com/office/drawing/2014/main" id="{F1BBD066-F81A-4DE5-8D43-CDD92D76EACD}"/>
              </a:ext>
            </a:extLst>
          </p:cNvPr>
          <p:cNvGrpSpPr/>
          <p:nvPr/>
        </p:nvGrpSpPr>
        <p:grpSpPr>
          <a:xfrm>
            <a:off x="4990553" y="5793758"/>
            <a:ext cx="2343027" cy="369332"/>
            <a:chOff x="3321173" y="5982289"/>
            <a:chExt cx="2154698" cy="369332"/>
          </a:xfrm>
        </p:grpSpPr>
        <p:sp>
          <p:nvSpPr>
            <p:cNvPr id="23" name="矩形: 圆角 22">
              <a:extLst>
                <a:ext uri="{FF2B5EF4-FFF2-40B4-BE49-F238E27FC236}">
                  <a16:creationId xmlns:a16="http://schemas.microsoft.com/office/drawing/2014/main" id="{EB0B01C4-4A50-4E7D-B067-70E230BA1997}"/>
                </a:ext>
              </a:extLst>
            </p:cNvPr>
            <p:cNvSpPr/>
            <p:nvPr/>
          </p:nvSpPr>
          <p:spPr>
            <a:xfrm>
              <a:off x="3321173" y="5982289"/>
              <a:ext cx="2154698" cy="36933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248610C9-5762-498D-B2B4-E08AB4E0F221}"/>
                </a:ext>
              </a:extLst>
            </p:cNvPr>
            <p:cNvSpPr txBox="1"/>
            <p:nvPr/>
          </p:nvSpPr>
          <p:spPr>
            <a:xfrm>
              <a:off x="3405838" y="5982289"/>
              <a:ext cx="1978961" cy="369332"/>
            </a:xfrm>
            <a:prstGeom prst="rect">
              <a:avLst/>
            </a:prstGeom>
            <a:noFill/>
          </p:spPr>
          <p:txBody>
            <a:bodyPr wrap="square" rtlCol="0">
              <a:spAutoFit/>
            </a:bodyPr>
            <a:lstStyle/>
            <a:p>
              <a:pPr algn="ctr"/>
              <a:r>
                <a:rPr lang="zh-CN" altLang="en-US" dirty="0">
                  <a:solidFill>
                    <a:schemeClr val="bg1"/>
                  </a:solidFill>
                  <a:latin typeface="Noto Sans CJK Light" panose="020B0300000000000000" pitchFamily="34" charset="-122"/>
                  <a:ea typeface="Noto Sans CJK Light" panose="020B0300000000000000" pitchFamily="34" charset="-122"/>
                </a:rPr>
                <a:t>汇报人：</a:t>
              </a:r>
              <a:r>
                <a:rPr lang="en-US" altLang="zh-CN" dirty="0">
                  <a:solidFill>
                    <a:schemeClr val="bg1"/>
                  </a:solidFill>
                  <a:latin typeface="Noto Sans CJK Light" panose="020B0300000000000000" pitchFamily="34" charset="-122"/>
                  <a:ea typeface="Noto Sans CJK Light" panose="020B0300000000000000" pitchFamily="34" charset="-122"/>
                </a:rPr>
                <a:t>xxx</a:t>
              </a:r>
              <a:endParaRPr lang="zh-CN" altLang="en-US" dirty="0">
                <a:solidFill>
                  <a:schemeClr val="bg1"/>
                </a:solidFill>
                <a:latin typeface="Noto Sans CJK Light" panose="020B0300000000000000" pitchFamily="34" charset="-122"/>
                <a:ea typeface="Noto Sans CJK Light" panose="020B0300000000000000" pitchFamily="34" charset="-122"/>
              </a:endParaRPr>
            </a:p>
          </p:txBody>
        </p:sp>
      </p:grpSp>
      <p:cxnSp>
        <p:nvCxnSpPr>
          <p:cNvPr id="26" name="直接连接符 25">
            <a:extLst>
              <a:ext uri="{FF2B5EF4-FFF2-40B4-BE49-F238E27FC236}">
                <a16:creationId xmlns:a16="http://schemas.microsoft.com/office/drawing/2014/main" id="{88F52125-1C6A-40A0-8B57-4496065E8635}"/>
              </a:ext>
            </a:extLst>
          </p:cNvPr>
          <p:cNvCxnSpPr>
            <a:cxnSpLocks/>
          </p:cNvCxnSpPr>
          <p:nvPr/>
        </p:nvCxnSpPr>
        <p:spPr>
          <a:xfrm>
            <a:off x="3749067" y="3506694"/>
            <a:ext cx="4826000" cy="0"/>
          </a:xfrm>
          <a:prstGeom prst="line">
            <a:avLst/>
          </a:prstGeom>
          <a:ln w="25400">
            <a:gradFill flip="none" rotWithShape="1">
              <a:gsLst>
                <a:gs pos="51000">
                  <a:schemeClr val="bg1"/>
                </a:gs>
                <a:gs pos="0">
                  <a:srgbClr val="FFFFFF">
                    <a:alpha val="0"/>
                  </a:srgb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E39EEA15-5C89-4803-A25E-9D7614ED7D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0853" y="181703"/>
            <a:ext cx="2541956" cy="667261"/>
          </a:xfrm>
          <a:prstGeom prst="rect">
            <a:avLst/>
          </a:prstGeom>
        </p:spPr>
      </p:pic>
    </p:spTree>
    <p:extLst>
      <p:ext uri="{BB962C8B-B14F-4D97-AF65-F5344CB8AC3E}">
        <p14:creationId xmlns:p14="http://schemas.microsoft.com/office/powerpoint/2010/main" val="32581068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16" presetClass="entr" presetSubtype="37"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outVertical)">
                                      <p:cBhvr>
                                        <p:cTn id="24" dur="1000"/>
                                        <p:tgtEl>
                                          <p:spTgt spid="11"/>
                                        </p:tgtEl>
                                      </p:cBhvr>
                                    </p:animEffect>
                                  </p:childTnLst>
                                </p:cTn>
                              </p:par>
                              <p:par>
                                <p:cTn id="25" presetID="16" presetClass="entr" presetSubtype="37"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outVertical)">
                                      <p:cBhvr>
                                        <p:cTn id="27" dur="1000"/>
                                        <p:tgtEl>
                                          <p:spTgt spid="12"/>
                                        </p:tgtEl>
                                      </p:cBhvr>
                                    </p:animEffect>
                                  </p:childTnLst>
                                </p:cTn>
                              </p:par>
                              <p:par>
                                <p:cTn id="28" presetID="16" presetClass="entr" presetSubtype="37"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outVertical)">
                                      <p:cBhvr>
                                        <p:cTn id="3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58506" y="215802"/>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grpSp>
        <p:nvGrpSpPr>
          <p:cNvPr id="9" name="Group 39">
            <a:extLst>
              <a:ext uri="{FF2B5EF4-FFF2-40B4-BE49-F238E27FC236}">
                <a16:creationId xmlns:a16="http://schemas.microsoft.com/office/drawing/2014/main" id="{628E43C9-1ECB-F3C9-5173-50063C919394}"/>
              </a:ext>
            </a:extLst>
          </p:cNvPr>
          <p:cNvGrpSpPr/>
          <p:nvPr/>
        </p:nvGrpSpPr>
        <p:grpSpPr>
          <a:xfrm>
            <a:off x="3651648" y="2146909"/>
            <a:ext cx="1760316" cy="3111921"/>
            <a:chOff x="3529013" y="1446213"/>
            <a:chExt cx="2249487" cy="3976688"/>
          </a:xfrm>
        </p:grpSpPr>
        <p:sp>
          <p:nvSpPr>
            <p:cNvPr id="10" name="Freeform 6">
              <a:extLst>
                <a:ext uri="{FF2B5EF4-FFF2-40B4-BE49-F238E27FC236}">
                  <a16:creationId xmlns:a16="http://schemas.microsoft.com/office/drawing/2014/main" id="{03744924-930F-8B2D-AE01-8CBFA9461F2D}"/>
                </a:ext>
              </a:extLst>
            </p:cNvPr>
            <p:cNvSpPr>
              <a:spLocks/>
            </p:cNvSpPr>
            <p:nvPr/>
          </p:nvSpPr>
          <p:spPr bwMode="auto">
            <a:xfrm>
              <a:off x="3529013" y="1446213"/>
              <a:ext cx="2249487" cy="1112838"/>
            </a:xfrm>
            <a:custGeom>
              <a:avLst/>
              <a:gdLst>
                <a:gd name="T0" fmla="*/ 0 w 1417"/>
                <a:gd name="T1" fmla="*/ 701 h 701"/>
                <a:gd name="T2" fmla="*/ 841 w 1417"/>
                <a:gd name="T3" fmla="*/ 0 h 701"/>
                <a:gd name="T4" fmla="*/ 1417 w 1417"/>
                <a:gd name="T5" fmla="*/ 0 h 701"/>
              </a:gdLst>
              <a:ahLst/>
              <a:cxnLst>
                <a:cxn ang="0">
                  <a:pos x="T0" y="T1"/>
                </a:cxn>
                <a:cxn ang="0">
                  <a:pos x="T2" y="T3"/>
                </a:cxn>
                <a:cxn ang="0">
                  <a:pos x="T4" y="T5"/>
                </a:cxn>
              </a:cxnLst>
              <a:rect l="0" t="0" r="r" b="b"/>
              <a:pathLst>
                <a:path w="1417" h="701">
                  <a:moveTo>
                    <a:pt x="0" y="701"/>
                  </a:moveTo>
                  <a:lnTo>
                    <a:pt x="841" y="0"/>
                  </a:lnTo>
                  <a:lnTo>
                    <a:pt x="1417" y="0"/>
                  </a:ln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Freeform 7">
              <a:extLst>
                <a:ext uri="{FF2B5EF4-FFF2-40B4-BE49-F238E27FC236}">
                  <a16:creationId xmlns:a16="http://schemas.microsoft.com/office/drawing/2014/main" id="{029DDC69-2BBE-163E-3366-7CA16A335795}"/>
                </a:ext>
              </a:extLst>
            </p:cNvPr>
            <p:cNvSpPr>
              <a:spLocks/>
            </p:cNvSpPr>
            <p:nvPr/>
          </p:nvSpPr>
          <p:spPr bwMode="auto">
            <a:xfrm>
              <a:off x="3532188" y="4310063"/>
              <a:ext cx="2246312" cy="1112838"/>
            </a:xfrm>
            <a:custGeom>
              <a:avLst/>
              <a:gdLst>
                <a:gd name="T0" fmla="*/ 0 w 1415"/>
                <a:gd name="T1" fmla="*/ 0 h 701"/>
                <a:gd name="T2" fmla="*/ 839 w 1415"/>
                <a:gd name="T3" fmla="*/ 701 h 701"/>
                <a:gd name="T4" fmla="*/ 1415 w 1415"/>
                <a:gd name="T5" fmla="*/ 701 h 701"/>
              </a:gdLst>
              <a:ahLst/>
              <a:cxnLst>
                <a:cxn ang="0">
                  <a:pos x="T0" y="T1"/>
                </a:cxn>
                <a:cxn ang="0">
                  <a:pos x="T2" y="T3"/>
                </a:cxn>
                <a:cxn ang="0">
                  <a:pos x="T4" y="T5"/>
                </a:cxn>
              </a:cxnLst>
              <a:rect l="0" t="0" r="r" b="b"/>
              <a:pathLst>
                <a:path w="1415" h="701">
                  <a:moveTo>
                    <a:pt x="0" y="0"/>
                  </a:moveTo>
                  <a:lnTo>
                    <a:pt x="839" y="701"/>
                  </a:lnTo>
                  <a:lnTo>
                    <a:pt x="1415" y="701"/>
                  </a:ln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45AD83C-5A22-093D-813E-BD56BD6FC2C0}"/>
                </a:ext>
              </a:extLst>
            </p:cNvPr>
            <p:cNvSpPr>
              <a:spLocks/>
            </p:cNvSpPr>
            <p:nvPr/>
          </p:nvSpPr>
          <p:spPr bwMode="auto">
            <a:xfrm>
              <a:off x="3795713" y="2771775"/>
              <a:ext cx="1982787" cy="296863"/>
            </a:xfrm>
            <a:custGeom>
              <a:avLst/>
              <a:gdLst>
                <a:gd name="T0" fmla="*/ 0 w 1249"/>
                <a:gd name="T1" fmla="*/ 187 h 187"/>
                <a:gd name="T2" fmla="*/ 673 w 1249"/>
                <a:gd name="T3" fmla="*/ 0 h 187"/>
                <a:gd name="T4" fmla="*/ 1249 w 1249"/>
                <a:gd name="T5" fmla="*/ 0 h 187"/>
              </a:gdLst>
              <a:ahLst/>
              <a:cxnLst>
                <a:cxn ang="0">
                  <a:pos x="T0" y="T1"/>
                </a:cxn>
                <a:cxn ang="0">
                  <a:pos x="T2" y="T3"/>
                </a:cxn>
                <a:cxn ang="0">
                  <a:pos x="T4" y="T5"/>
                </a:cxn>
              </a:cxnLst>
              <a:rect l="0" t="0" r="r" b="b"/>
              <a:pathLst>
                <a:path w="1249" h="187">
                  <a:moveTo>
                    <a:pt x="0" y="187"/>
                  </a:moveTo>
                  <a:lnTo>
                    <a:pt x="673" y="0"/>
                  </a:lnTo>
                  <a:lnTo>
                    <a:pt x="1249" y="0"/>
                  </a:ln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A7DC1851-19BA-6E1E-B8E7-E7F36C65AA3A}"/>
                </a:ext>
              </a:extLst>
            </p:cNvPr>
            <p:cNvSpPr>
              <a:spLocks/>
            </p:cNvSpPr>
            <p:nvPr/>
          </p:nvSpPr>
          <p:spPr bwMode="auto">
            <a:xfrm>
              <a:off x="3795713" y="3800475"/>
              <a:ext cx="1982787" cy="296863"/>
            </a:xfrm>
            <a:custGeom>
              <a:avLst/>
              <a:gdLst>
                <a:gd name="T0" fmla="*/ 0 w 1249"/>
                <a:gd name="T1" fmla="*/ 0 h 187"/>
                <a:gd name="T2" fmla="*/ 673 w 1249"/>
                <a:gd name="T3" fmla="*/ 187 h 187"/>
                <a:gd name="T4" fmla="*/ 1249 w 1249"/>
                <a:gd name="T5" fmla="*/ 187 h 187"/>
              </a:gdLst>
              <a:ahLst/>
              <a:cxnLst>
                <a:cxn ang="0">
                  <a:pos x="T0" y="T1"/>
                </a:cxn>
                <a:cxn ang="0">
                  <a:pos x="T2" y="T3"/>
                </a:cxn>
                <a:cxn ang="0">
                  <a:pos x="T4" y="T5"/>
                </a:cxn>
              </a:cxnLst>
              <a:rect l="0" t="0" r="r" b="b"/>
              <a:pathLst>
                <a:path w="1249" h="187">
                  <a:moveTo>
                    <a:pt x="0" y="0"/>
                  </a:moveTo>
                  <a:lnTo>
                    <a:pt x="673" y="187"/>
                  </a:lnTo>
                  <a:lnTo>
                    <a:pt x="1249" y="187"/>
                  </a:ln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sp>
        <p:nvSpPr>
          <p:cNvPr id="14" name="Oval 10">
            <a:extLst>
              <a:ext uri="{FF2B5EF4-FFF2-40B4-BE49-F238E27FC236}">
                <a16:creationId xmlns:a16="http://schemas.microsoft.com/office/drawing/2014/main" id="{8385E75C-5EBD-323C-ADA4-BAF0E15D01D1}"/>
              </a:ext>
            </a:extLst>
          </p:cNvPr>
          <p:cNvSpPr>
            <a:spLocks noChangeArrowheads="1"/>
          </p:cNvSpPr>
          <p:nvPr/>
        </p:nvSpPr>
        <p:spPr bwMode="auto">
          <a:xfrm>
            <a:off x="3613137" y="2979239"/>
            <a:ext cx="80748" cy="79506"/>
          </a:xfrm>
          <a:prstGeom prst="ellipse">
            <a:avLst/>
          </a:prstGeom>
          <a:solidFill>
            <a:srgbClr val="8E1F22"/>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gradFill>
                <a:gsLst>
                  <a:gs pos="40000">
                    <a:srgbClr val="FEEFAC"/>
                  </a:gs>
                  <a:gs pos="95000">
                    <a:srgbClr val="E7AF4D"/>
                  </a:gs>
                </a:gsLst>
                <a:lin ang="5400000" scaled="1"/>
              </a:gradFill>
              <a:latin typeface="思源宋体 CN Heavy" panose="02020900000000000000" pitchFamily="18" charset="-122"/>
              <a:ea typeface="思源宋体 CN Heavy" panose="02020900000000000000" pitchFamily="18" charset="-122"/>
            </a:endParaRPr>
          </a:p>
        </p:txBody>
      </p:sp>
      <p:grpSp>
        <p:nvGrpSpPr>
          <p:cNvPr id="15" name="Group 42">
            <a:extLst>
              <a:ext uri="{FF2B5EF4-FFF2-40B4-BE49-F238E27FC236}">
                <a16:creationId xmlns:a16="http://schemas.microsoft.com/office/drawing/2014/main" id="{1B8FEE46-7695-F4B0-F39B-0B327113C5E8}"/>
              </a:ext>
            </a:extLst>
          </p:cNvPr>
          <p:cNvGrpSpPr/>
          <p:nvPr/>
        </p:nvGrpSpPr>
        <p:grpSpPr>
          <a:xfrm>
            <a:off x="5373454" y="2105913"/>
            <a:ext cx="79506" cy="3193912"/>
            <a:chOff x="5729288" y="1393825"/>
            <a:chExt cx="101600" cy="4081463"/>
          </a:xfrm>
        </p:grpSpPr>
        <p:sp>
          <p:nvSpPr>
            <p:cNvPr id="16" name="Oval 11">
              <a:extLst>
                <a:ext uri="{FF2B5EF4-FFF2-40B4-BE49-F238E27FC236}">
                  <a16:creationId xmlns:a16="http://schemas.microsoft.com/office/drawing/2014/main" id="{DA911924-317E-0B09-5469-CEB033C2E636}"/>
                </a:ext>
              </a:extLst>
            </p:cNvPr>
            <p:cNvSpPr>
              <a:spLocks noChangeArrowheads="1"/>
            </p:cNvSpPr>
            <p:nvPr/>
          </p:nvSpPr>
          <p:spPr bwMode="auto">
            <a:xfrm>
              <a:off x="5729288" y="1393825"/>
              <a:ext cx="101600" cy="106363"/>
            </a:xfrm>
            <a:prstGeom prst="ellipse">
              <a:avLst/>
            </a:prstGeom>
            <a:solidFill>
              <a:srgbClr val="8E1F22"/>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gradFill>
                  <a:gsLst>
                    <a:gs pos="40000">
                      <a:srgbClr val="FEEFAC"/>
                    </a:gs>
                    <a:gs pos="95000">
                      <a:srgbClr val="E7AF4D"/>
                    </a:gs>
                  </a:gsLst>
                  <a:lin ang="5400000" scaled="1"/>
                </a:gradFill>
                <a:latin typeface="思源宋体 CN Heavy" panose="02020900000000000000" pitchFamily="18" charset="-122"/>
                <a:ea typeface="思源宋体 CN Heavy" panose="02020900000000000000" pitchFamily="18" charset="-122"/>
              </a:endParaRPr>
            </a:p>
          </p:txBody>
        </p:sp>
        <p:sp>
          <p:nvSpPr>
            <p:cNvPr id="17" name="Oval 12">
              <a:extLst>
                <a:ext uri="{FF2B5EF4-FFF2-40B4-BE49-F238E27FC236}">
                  <a16:creationId xmlns:a16="http://schemas.microsoft.com/office/drawing/2014/main" id="{2B1DEC74-068C-2DB5-4849-9C8B0D61E860}"/>
                </a:ext>
              </a:extLst>
            </p:cNvPr>
            <p:cNvSpPr>
              <a:spLocks noChangeArrowheads="1"/>
            </p:cNvSpPr>
            <p:nvPr/>
          </p:nvSpPr>
          <p:spPr bwMode="auto">
            <a:xfrm>
              <a:off x="5729288" y="2717800"/>
              <a:ext cx="101600" cy="107950"/>
            </a:xfrm>
            <a:prstGeom prst="ellipse">
              <a:avLst/>
            </a:prstGeom>
            <a:solidFill>
              <a:srgbClr val="8E1F22"/>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gradFill>
                  <a:gsLst>
                    <a:gs pos="40000">
                      <a:srgbClr val="FEEFAC"/>
                    </a:gs>
                    <a:gs pos="95000">
                      <a:srgbClr val="E7AF4D"/>
                    </a:gs>
                  </a:gsLst>
                  <a:lin ang="5400000" scaled="1"/>
                </a:gradFill>
                <a:latin typeface="思源宋体 CN Heavy" panose="02020900000000000000" pitchFamily="18" charset="-122"/>
                <a:ea typeface="思源宋体 CN Heavy" panose="02020900000000000000" pitchFamily="18" charset="-122"/>
              </a:endParaRPr>
            </a:p>
          </p:txBody>
        </p:sp>
        <p:sp>
          <p:nvSpPr>
            <p:cNvPr id="18" name="Oval 13">
              <a:extLst>
                <a:ext uri="{FF2B5EF4-FFF2-40B4-BE49-F238E27FC236}">
                  <a16:creationId xmlns:a16="http://schemas.microsoft.com/office/drawing/2014/main" id="{A6EA0257-F403-9C42-2562-8D55678DC64B}"/>
                </a:ext>
              </a:extLst>
            </p:cNvPr>
            <p:cNvSpPr>
              <a:spLocks noChangeArrowheads="1"/>
            </p:cNvSpPr>
            <p:nvPr/>
          </p:nvSpPr>
          <p:spPr bwMode="auto">
            <a:xfrm>
              <a:off x="5729288" y="4043363"/>
              <a:ext cx="101600" cy="106363"/>
            </a:xfrm>
            <a:prstGeom prst="ellipse">
              <a:avLst/>
            </a:prstGeom>
            <a:solidFill>
              <a:srgbClr val="8E1F22"/>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gradFill>
                  <a:gsLst>
                    <a:gs pos="40000">
                      <a:srgbClr val="FEEFAC"/>
                    </a:gs>
                    <a:gs pos="95000">
                      <a:srgbClr val="E7AF4D"/>
                    </a:gs>
                  </a:gsLst>
                  <a:lin ang="5400000" scaled="1"/>
                </a:gradFill>
                <a:latin typeface="思源宋体 CN Heavy" panose="02020900000000000000" pitchFamily="18" charset="-122"/>
                <a:ea typeface="思源宋体 CN Heavy" panose="02020900000000000000" pitchFamily="18" charset="-122"/>
              </a:endParaRPr>
            </a:p>
          </p:txBody>
        </p:sp>
        <p:sp>
          <p:nvSpPr>
            <p:cNvPr id="19" name="Oval 14">
              <a:extLst>
                <a:ext uri="{FF2B5EF4-FFF2-40B4-BE49-F238E27FC236}">
                  <a16:creationId xmlns:a16="http://schemas.microsoft.com/office/drawing/2014/main" id="{9214D2BD-A3C4-AFB6-C683-74DD1F5655FC}"/>
                </a:ext>
              </a:extLst>
            </p:cNvPr>
            <p:cNvSpPr>
              <a:spLocks noChangeArrowheads="1"/>
            </p:cNvSpPr>
            <p:nvPr/>
          </p:nvSpPr>
          <p:spPr bwMode="auto">
            <a:xfrm>
              <a:off x="5729288" y="5368925"/>
              <a:ext cx="101600" cy="106363"/>
            </a:xfrm>
            <a:prstGeom prst="ellipse">
              <a:avLst/>
            </a:prstGeom>
            <a:solidFill>
              <a:srgbClr val="8E1F22"/>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gradFill>
                  <a:gsLst>
                    <a:gs pos="40000">
                      <a:srgbClr val="FEEFAC"/>
                    </a:gs>
                    <a:gs pos="95000">
                      <a:srgbClr val="E7AF4D"/>
                    </a:gs>
                  </a:gsLst>
                  <a:lin ang="5400000" scaled="1"/>
                </a:gradFill>
                <a:latin typeface="思源宋体 CN Heavy" panose="02020900000000000000" pitchFamily="18" charset="-122"/>
                <a:ea typeface="思源宋体 CN Heavy" panose="02020900000000000000" pitchFamily="18" charset="-122"/>
              </a:endParaRPr>
            </a:p>
          </p:txBody>
        </p:sp>
      </p:grpSp>
      <p:sp>
        <p:nvSpPr>
          <p:cNvPr id="21" name="Oval 15">
            <a:extLst>
              <a:ext uri="{FF2B5EF4-FFF2-40B4-BE49-F238E27FC236}">
                <a16:creationId xmlns:a16="http://schemas.microsoft.com/office/drawing/2014/main" id="{788A4484-AEF3-EB06-7F49-B8742522F350}"/>
              </a:ext>
            </a:extLst>
          </p:cNvPr>
          <p:cNvSpPr>
            <a:spLocks noChangeArrowheads="1"/>
          </p:cNvSpPr>
          <p:nvPr/>
        </p:nvSpPr>
        <p:spPr bwMode="auto">
          <a:xfrm>
            <a:off x="3818114" y="3375527"/>
            <a:ext cx="80748" cy="83233"/>
          </a:xfrm>
          <a:prstGeom prst="ellipse">
            <a:avLst/>
          </a:prstGeom>
          <a:solidFill>
            <a:srgbClr val="8E1F22"/>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gradFill>
                <a:gsLst>
                  <a:gs pos="40000">
                    <a:srgbClr val="FEEFAC"/>
                  </a:gs>
                  <a:gs pos="95000">
                    <a:srgbClr val="E7AF4D"/>
                  </a:gs>
                </a:gsLst>
                <a:lin ang="5400000" scaled="1"/>
              </a:gradFill>
              <a:latin typeface="思源宋体 CN Heavy" panose="02020900000000000000" pitchFamily="18" charset="-122"/>
              <a:ea typeface="思源宋体 CN Heavy" panose="02020900000000000000" pitchFamily="18" charset="-122"/>
            </a:endParaRPr>
          </a:p>
        </p:txBody>
      </p:sp>
      <p:sp>
        <p:nvSpPr>
          <p:cNvPr id="22" name="Oval 16">
            <a:extLst>
              <a:ext uri="{FF2B5EF4-FFF2-40B4-BE49-F238E27FC236}">
                <a16:creationId xmlns:a16="http://schemas.microsoft.com/office/drawing/2014/main" id="{2D9D4FE3-4142-673B-7F61-818C5CDC13B7}"/>
              </a:ext>
            </a:extLst>
          </p:cNvPr>
          <p:cNvSpPr>
            <a:spLocks noChangeArrowheads="1"/>
          </p:cNvSpPr>
          <p:nvPr/>
        </p:nvSpPr>
        <p:spPr bwMode="auto">
          <a:xfrm>
            <a:off x="3818114" y="3946978"/>
            <a:ext cx="80748" cy="83233"/>
          </a:xfrm>
          <a:prstGeom prst="ellipse">
            <a:avLst/>
          </a:prstGeom>
          <a:solidFill>
            <a:srgbClr val="8E1F22"/>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gradFill>
                <a:gsLst>
                  <a:gs pos="40000">
                    <a:srgbClr val="FEEFAC"/>
                  </a:gs>
                  <a:gs pos="95000">
                    <a:srgbClr val="E7AF4D"/>
                  </a:gs>
                </a:gsLst>
                <a:lin ang="5400000" scaled="1"/>
              </a:gradFill>
              <a:latin typeface="思源宋体 CN Heavy" panose="02020900000000000000" pitchFamily="18" charset="-122"/>
              <a:ea typeface="思源宋体 CN Heavy" panose="02020900000000000000" pitchFamily="18" charset="-122"/>
            </a:endParaRPr>
          </a:p>
        </p:txBody>
      </p:sp>
      <p:sp>
        <p:nvSpPr>
          <p:cNvPr id="23" name="Oval 17">
            <a:extLst>
              <a:ext uri="{FF2B5EF4-FFF2-40B4-BE49-F238E27FC236}">
                <a16:creationId xmlns:a16="http://schemas.microsoft.com/office/drawing/2014/main" id="{03BEB215-3A07-91C3-7434-52D4176B4188}"/>
              </a:ext>
            </a:extLst>
          </p:cNvPr>
          <p:cNvSpPr>
            <a:spLocks noChangeArrowheads="1"/>
          </p:cNvSpPr>
          <p:nvPr/>
        </p:nvSpPr>
        <p:spPr bwMode="auto">
          <a:xfrm>
            <a:off x="3613137" y="4346993"/>
            <a:ext cx="83233" cy="83233"/>
          </a:xfrm>
          <a:prstGeom prst="ellipse">
            <a:avLst/>
          </a:prstGeom>
          <a:solidFill>
            <a:srgbClr val="8E1F22"/>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gradFill>
                <a:gsLst>
                  <a:gs pos="40000">
                    <a:srgbClr val="FEEFAC"/>
                  </a:gs>
                  <a:gs pos="95000">
                    <a:srgbClr val="E7AF4D"/>
                  </a:gs>
                </a:gsLst>
                <a:lin ang="5400000" scaled="1"/>
              </a:gradFill>
              <a:latin typeface="思源宋体 CN Heavy" panose="02020900000000000000" pitchFamily="18" charset="-122"/>
              <a:ea typeface="思源宋体 CN Heavy" panose="02020900000000000000" pitchFamily="18" charset="-122"/>
            </a:endParaRPr>
          </a:p>
        </p:txBody>
      </p:sp>
      <p:sp>
        <p:nvSpPr>
          <p:cNvPr id="24" name="Oval 18">
            <a:extLst>
              <a:ext uri="{FF2B5EF4-FFF2-40B4-BE49-F238E27FC236}">
                <a16:creationId xmlns:a16="http://schemas.microsoft.com/office/drawing/2014/main" id="{C2E50C47-78E5-02DB-6413-5E26710B7E8E}"/>
              </a:ext>
            </a:extLst>
          </p:cNvPr>
          <p:cNvSpPr>
            <a:spLocks noChangeArrowheads="1"/>
          </p:cNvSpPr>
          <p:nvPr/>
        </p:nvSpPr>
        <p:spPr bwMode="auto">
          <a:xfrm>
            <a:off x="5603499" y="1785626"/>
            <a:ext cx="720080" cy="720080"/>
          </a:xfrm>
          <a:prstGeom prst="ellipse">
            <a:avLst/>
          </a:prstGeom>
          <a:solidFill>
            <a:srgbClr val="A40000"/>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CE6BF"/>
                </a:solidFill>
                <a:effectLst>
                  <a:outerShdw blurRad="38100" dist="38100" dir="2700000" algn="tl">
                    <a:srgbClr val="000000">
                      <a:alpha val="43137"/>
                    </a:srgbClr>
                  </a:outerShdw>
                </a:effectLst>
                <a:latin typeface="Times New Roman" panose="02020603050405020304" pitchFamily="18" charset="0"/>
                <a:ea typeface="思源宋体 CN Heavy" panose="02020900000000000000" pitchFamily="18" charset="-122"/>
                <a:cs typeface="Times New Roman" panose="02020603050405020304" pitchFamily="18" charset="0"/>
              </a:rPr>
              <a:t>1</a:t>
            </a:r>
            <a:endParaRPr lang="ru-RU" sz="2400" b="1" dirty="0">
              <a:solidFill>
                <a:srgbClr val="FCE6BF"/>
              </a:solidFill>
              <a:effectLst>
                <a:outerShdw blurRad="38100" dist="38100" dir="2700000" algn="tl">
                  <a:srgbClr val="000000">
                    <a:alpha val="43137"/>
                  </a:srgbClr>
                </a:outerShdw>
              </a:effectLst>
              <a:latin typeface="Times New Roman" panose="02020603050405020304" pitchFamily="18" charset="0"/>
              <a:ea typeface="思源宋体 CN Heavy" panose="02020900000000000000" pitchFamily="18" charset="-122"/>
              <a:cs typeface="Times New Roman" panose="02020603050405020304" pitchFamily="18" charset="0"/>
            </a:endParaRPr>
          </a:p>
        </p:txBody>
      </p:sp>
      <p:sp>
        <p:nvSpPr>
          <p:cNvPr id="25" name="Oval 19">
            <a:extLst>
              <a:ext uri="{FF2B5EF4-FFF2-40B4-BE49-F238E27FC236}">
                <a16:creationId xmlns:a16="http://schemas.microsoft.com/office/drawing/2014/main" id="{098F1168-8264-19B7-5121-67FBC0C0089C}"/>
              </a:ext>
            </a:extLst>
          </p:cNvPr>
          <p:cNvSpPr>
            <a:spLocks noChangeArrowheads="1"/>
          </p:cNvSpPr>
          <p:nvPr/>
        </p:nvSpPr>
        <p:spPr bwMode="auto">
          <a:xfrm>
            <a:off x="5603499" y="2823165"/>
            <a:ext cx="720080" cy="722102"/>
          </a:xfrm>
          <a:prstGeom prst="ellipse">
            <a:avLst/>
          </a:prstGeom>
          <a:solidFill>
            <a:srgbClr val="A40000"/>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CE6BF"/>
                </a:solidFill>
                <a:effectLst>
                  <a:outerShdw blurRad="38100" dist="38100" dir="2700000" algn="tl">
                    <a:srgbClr val="000000">
                      <a:alpha val="43137"/>
                    </a:srgbClr>
                  </a:outerShdw>
                </a:effectLst>
                <a:latin typeface="Times New Roman" panose="02020603050405020304" pitchFamily="18" charset="0"/>
                <a:ea typeface="思源宋体 CN Heavy" panose="02020900000000000000" pitchFamily="18" charset="-122"/>
                <a:cs typeface="Times New Roman" panose="02020603050405020304" pitchFamily="18" charset="0"/>
              </a:rPr>
              <a:t>2</a:t>
            </a:r>
            <a:endParaRPr lang="ru-RU" sz="2800" b="1" dirty="0">
              <a:solidFill>
                <a:srgbClr val="FCE6BF"/>
              </a:solidFill>
              <a:effectLst>
                <a:outerShdw blurRad="38100" dist="38100" dir="2700000" algn="tl">
                  <a:srgbClr val="000000">
                    <a:alpha val="43137"/>
                  </a:srgbClr>
                </a:outerShdw>
              </a:effectLst>
              <a:latin typeface="Times New Roman" panose="02020603050405020304" pitchFamily="18" charset="0"/>
              <a:ea typeface="思源宋体 CN Heavy" panose="02020900000000000000" pitchFamily="18" charset="-122"/>
              <a:cs typeface="Times New Roman" panose="02020603050405020304" pitchFamily="18" charset="0"/>
            </a:endParaRPr>
          </a:p>
        </p:txBody>
      </p:sp>
      <p:sp>
        <p:nvSpPr>
          <p:cNvPr id="26" name="Oval 20">
            <a:extLst>
              <a:ext uri="{FF2B5EF4-FFF2-40B4-BE49-F238E27FC236}">
                <a16:creationId xmlns:a16="http://schemas.microsoft.com/office/drawing/2014/main" id="{F8352104-BD8E-C26A-A9D5-973F004A0767}"/>
              </a:ext>
            </a:extLst>
          </p:cNvPr>
          <p:cNvSpPr>
            <a:spLocks noChangeArrowheads="1"/>
          </p:cNvSpPr>
          <p:nvPr/>
        </p:nvSpPr>
        <p:spPr bwMode="auto">
          <a:xfrm>
            <a:off x="5603499" y="4900032"/>
            <a:ext cx="720080" cy="720080"/>
          </a:xfrm>
          <a:prstGeom prst="ellipse">
            <a:avLst/>
          </a:prstGeom>
          <a:solidFill>
            <a:srgbClr val="A40000"/>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CE6BF"/>
                </a:solidFill>
                <a:effectLst>
                  <a:outerShdw blurRad="38100" dist="38100" dir="2700000" algn="tl">
                    <a:srgbClr val="000000">
                      <a:alpha val="43137"/>
                    </a:srgbClr>
                  </a:outerShdw>
                </a:effectLst>
                <a:latin typeface="Times New Roman" panose="02020603050405020304" pitchFamily="18" charset="0"/>
                <a:ea typeface="思源宋体 CN Heavy" panose="02020900000000000000" pitchFamily="18" charset="-122"/>
                <a:cs typeface="Times New Roman" panose="02020603050405020304" pitchFamily="18" charset="0"/>
              </a:rPr>
              <a:t>4</a:t>
            </a:r>
            <a:endParaRPr lang="ru-RU" sz="2800" b="1" dirty="0">
              <a:solidFill>
                <a:srgbClr val="FCE6BF"/>
              </a:solidFill>
              <a:effectLst>
                <a:outerShdw blurRad="38100" dist="38100" dir="2700000" algn="tl">
                  <a:srgbClr val="000000">
                    <a:alpha val="43137"/>
                  </a:srgbClr>
                </a:outerShdw>
              </a:effectLst>
              <a:latin typeface="Times New Roman" panose="02020603050405020304" pitchFamily="18" charset="0"/>
              <a:ea typeface="思源宋体 CN Heavy" panose="02020900000000000000" pitchFamily="18" charset="-122"/>
              <a:cs typeface="Times New Roman" panose="02020603050405020304" pitchFamily="18" charset="0"/>
            </a:endParaRPr>
          </a:p>
        </p:txBody>
      </p:sp>
      <p:sp>
        <p:nvSpPr>
          <p:cNvPr id="27" name="Oval 21">
            <a:extLst>
              <a:ext uri="{FF2B5EF4-FFF2-40B4-BE49-F238E27FC236}">
                <a16:creationId xmlns:a16="http://schemas.microsoft.com/office/drawing/2014/main" id="{8A8E89B7-8B8F-E44C-5BC2-A098CF479884}"/>
              </a:ext>
            </a:extLst>
          </p:cNvPr>
          <p:cNvSpPr>
            <a:spLocks noChangeArrowheads="1"/>
          </p:cNvSpPr>
          <p:nvPr/>
        </p:nvSpPr>
        <p:spPr bwMode="auto">
          <a:xfrm>
            <a:off x="5603499" y="3859345"/>
            <a:ext cx="720080" cy="723114"/>
          </a:xfrm>
          <a:prstGeom prst="ellipse">
            <a:avLst/>
          </a:prstGeom>
          <a:solidFill>
            <a:srgbClr val="A40000"/>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CE6BF"/>
                </a:solidFill>
                <a:effectLst>
                  <a:outerShdw blurRad="38100" dist="38100" dir="2700000" algn="tl">
                    <a:srgbClr val="000000">
                      <a:alpha val="43137"/>
                    </a:srgbClr>
                  </a:outerShdw>
                </a:effectLst>
                <a:latin typeface="Times New Roman" panose="02020603050405020304" pitchFamily="18" charset="0"/>
                <a:ea typeface="思源宋体 CN Heavy" panose="02020900000000000000" pitchFamily="18" charset="-122"/>
                <a:cs typeface="Times New Roman" panose="02020603050405020304" pitchFamily="18" charset="0"/>
              </a:rPr>
              <a:t>3</a:t>
            </a:r>
            <a:endParaRPr lang="ru-RU" sz="2800" b="1" dirty="0">
              <a:solidFill>
                <a:srgbClr val="FCE6BF"/>
              </a:solidFill>
              <a:effectLst>
                <a:outerShdw blurRad="38100" dist="38100" dir="2700000" algn="tl">
                  <a:srgbClr val="000000">
                    <a:alpha val="43137"/>
                  </a:srgbClr>
                </a:outerShdw>
              </a:effectLst>
              <a:latin typeface="Times New Roman" panose="02020603050405020304" pitchFamily="18" charset="0"/>
              <a:ea typeface="思源宋体 CN Heavy" panose="02020900000000000000" pitchFamily="18" charset="-122"/>
              <a:cs typeface="Times New Roman" panose="02020603050405020304" pitchFamily="18" charset="0"/>
            </a:endParaRPr>
          </a:p>
        </p:txBody>
      </p:sp>
      <p:sp>
        <p:nvSpPr>
          <p:cNvPr id="32" name="Oval 9">
            <a:extLst>
              <a:ext uri="{FF2B5EF4-FFF2-40B4-BE49-F238E27FC236}">
                <a16:creationId xmlns:a16="http://schemas.microsoft.com/office/drawing/2014/main" id="{CC04300F-0A4B-AD89-33BE-39174AA6DE45}"/>
              </a:ext>
            </a:extLst>
          </p:cNvPr>
          <p:cNvSpPr>
            <a:spLocks noChangeArrowheads="1"/>
          </p:cNvSpPr>
          <p:nvPr/>
        </p:nvSpPr>
        <p:spPr bwMode="auto">
          <a:xfrm>
            <a:off x="1235075" y="2538387"/>
            <a:ext cx="2313852" cy="2320268"/>
          </a:xfrm>
          <a:prstGeom prst="ellipse">
            <a:avLst/>
          </a:prstGeom>
          <a:solidFill>
            <a:srgbClr val="A40000"/>
          </a:solidFill>
          <a:ln>
            <a:noFill/>
          </a:ln>
          <a:effectLst>
            <a:outerShdw blurRad="254000" dist="101600" dir="5400000" algn="ctr" rotWithShape="0">
              <a:srgbClr val="8E1F22">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gradFill>
                <a:gsLst>
                  <a:gs pos="40000">
                    <a:srgbClr val="FEEFAC"/>
                  </a:gs>
                  <a:gs pos="95000">
                    <a:srgbClr val="E7AF4D"/>
                  </a:gs>
                </a:gsLst>
                <a:lin ang="5400000" scaled="1"/>
              </a:gradFill>
              <a:latin typeface="思源宋体 CN Heavy" panose="02020900000000000000" pitchFamily="18" charset="-122"/>
              <a:ea typeface="思源宋体 CN Heavy" panose="02020900000000000000" pitchFamily="18" charset="-122"/>
            </a:endParaRPr>
          </a:p>
        </p:txBody>
      </p:sp>
      <p:sp>
        <p:nvSpPr>
          <p:cNvPr id="35" name="矩形 34">
            <a:extLst>
              <a:ext uri="{FF2B5EF4-FFF2-40B4-BE49-F238E27FC236}">
                <a16:creationId xmlns:a16="http://schemas.microsoft.com/office/drawing/2014/main" id="{3559A968-5567-5F5A-8EF5-35F317698397}"/>
              </a:ext>
            </a:extLst>
          </p:cNvPr>
          <p:cNvSpPr/>
          <p:nvPr/>
        </p:nvSpPr>
        <p:spPr>
          <a:xfrm>
            <a:off x="6496939" y="1766729"/>
            <a:ext cx="4524375" cy="615168"/>
          </a:xfrm>
          <a:prstGeom prst="rect">
            <a:avLst/>
          </a:prstGeom>
        </p:spPr>
        <p:txBody>
          <a:bodyPr wrap="square">
            <a:spAutoFit/>
          </a:bodyPr>
          <a:lstStyle/>
          <a:p>
            <a:pPr algn="just">
              <a:lnSpc>
                <a:spcPct val="110000"/>
              </a:lnSpc>
              <a:buClr>
                <a:srgbClr val="8E1F22"/>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华中师范大学（</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Central China Normal University</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）简称“华大”或“华中师大”</a:t>
            </a:r>
          </a:p>
        </p:txBody>
      </p:sp>
      <p:sp>
        <p:nvSpPr>
          <p:cNvPr id="36" name="矩形 35">
            <a:extLst>
              <a:ext uri="{FF2B5EF4-FFF2-40B4-BE49-F238E27FC236}">
                <a16:creationId xmlns:a16="http://schemas.microsoft.com/office/drawing/2014/main" id="{7E9B2E79-7FC3-A4C3-83C8-8A6A01F9BE2C}"/>
              </a:ext>
            </a:extLst>
          </p:cNvPr>
          <p:cNvSpPr/>
          <p:nvPr/>
        </p:nvSpPr>
        <p:spPr>
          <a:xfrm>
            <a:off x="6496939" y="2720332"/>
            <a:ext cx="4524375" cy="886140"/>
          </a:xfrm>
          <a:prstGeom prst="rect">
            <a:avLst/>
          </a:prstGeom>
        </p:spPr>
        <p:txBody>
          <a:bodyPr wrap="square">
            <a:spAutoFit/>
          </a:bodyPr>
          <a:lstStyle/>
          <a:p>
            <a:pPr algn="just">
              <a:lnSpc>
                <a:spcPct val="110000"/>
              </a:lnSpc>
              <a:buClr>
                <a:srgbClr val="8E1F22"/>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位于湖北省会武汉，是中华人民共和国教育部直属重点综合性师范大学，国家“</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211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工程”、“</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985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工程优势学科创新平台”重点建设院校</a:t>
            </a:r>
          </a:p>
        </p:txBody>
      </p:sp>
      <p:sp>
        <p:nvSpPr>
          <p:cNvPr id="37" name="矩形 36">
            <a:extLst>
              <a:ext uri="{FF2B5EF4-FFF2-40B4-BE49-F238E27FC236}">
                <a16:creationId xmlns:a16="http://schemas.microsoft.com/office/drawing/2014/main" id="{17A4DAC0-32A6-D0D3-3FBB-A440267817E0}"/>
              </a:ext>
            </a:extLst>
          </p:cNvPr>
          <p:cNvSpPr/>
          <p:nvPr/>
        </p:nvSpPr>
        <p:spPr>
          <a:xfrm>
            <a:off x="6496939" y="3848894"/>
            <a:ext cx="4524375" cy="886012"/>
          </a:xfrm>
          <a:prstGeom prst="rect">
            <a:avLst/>
          </a:prstGeom>
        </p:spPr>
        <p:txBody>
          <a:bodyPr wrap="square">
            <a:spAutoFit/>
          </a:bodyPr>
          <a:lstStyle/>
          <a:p>
            <a:pPr>
              <a:lnSpc>
                <a:spcPct val="110000"/>
              </a:lnSpc>
              <a:buClr>
                <a:srgbClr val="8E1F22"/>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世界一流学科建设高校，入选国家“</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2011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计划”、“</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111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计划”、国家建设高水平大学公派研究生项目</a:t>
            </a:r>
          </a:p>
        </p:txBody>
      </p:sp>
      <p:sp>
        <p:nvSpPr>
          <p:cNvPr id="38" name="矩形 37">
            <a:extLst>
              <a:ext uri="{FF2B5EF4-FFF2-40B4-BE49-F238E27FC236}">
                <a16:creationId xmlns:a16="http://schemas.microsoft.com/office/drawing/2014/main" id="{5E72D467-3E82-DE3E-E4B1-680C93383E40}"/>
              </a:ext>
            </a:extLst>
          </p:cNvPr>
          <p:cNvSpPr/>
          <p:nvPr/>
        </p:nvSpPr>
        <p:spPr>
          <a:xfrm>
            <a:off x="6496939" y="4938554"/>
            <a:ext cx="4524375" cy="615297"/>
          </a:xfrm>
          <a:prstGeom prst="rect">
            <a:avLst/>
          </a:prstGeom>
        </p:spPr>
        <p:txBody>
          <a:bodyPr wrap="square">
            <a:spAutoFit/>
          </a:bodyPr>
          <a:lstStyle/>
          <a:p>
            <a:pPr>
              <a:lnSpc>
                <a:spcPct val="110000"/>
              </a:lnSpc>
              <a:buClr>
                <a:srgbClr val="8E1F22"/>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国家大学生文化素质教育基地，中日人文交流大学联盟创始高校，武汉七校联合办学成员</a:t>
            </a:r>
          </a:p>
        </p:txBody>
      </p:sp>
      <p:pic>
        <p:nvPicPr>
          <p:cNvPr id="39" name="图片 38">
            <a:extLst>
              <a:ext uri="{FF2B5EF4-FFF2-40B4-BE49-F238E27FC236}">
                <a16:creationId xmlns:a16="http://schemas.microsoft.com/office/drawing/2014/main" id="{F0131375-9597-E125-F74A-1C66D61AAEC1}"/>
              </a:ext>
            </a:extLst>
          </p:cNvPr>
          <p:cNvPicPr>
            <a:picLocks noChangeAspect="1"/>
          </p:cNvPicPr>
          <p:nvPr/>
        </p:nvPicPr>
        <p:blipFill>
          <a:blip r:embed="rId4">
            <a:extLst>
              <a:ext uri="{28A0092B-C50C-407E-A947-70E740481C1C}">
                <a14:useLocalDpi xmlns:a14="http://schemas.microsoft.com/office/drawing/2010/main" val="0"/>
              </a:ext>
            </a:extLst>
          </a:blip>
          <a:srcRect l="15874" r="15874"/>
          <a:stretch/>
        </p:blipFill>
        <p:spPr>
          <a:xfrm>
            <a:off x="1311512" y="2620705"/>
            <a:ext cx="2184424" cy="2155631"/>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003577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000" fill="hold"/>
                                        <p:tgtEl>
                                          <p:spTgt spid="22"/>
                                        </p:tgtEl>
                                        <p:attrNameLst>
                                          <p:attrName>ppt_x</p:attrName>
                                        </p:attrNameLst>
                                      </p:cBhvr>
                                      <p:tavLst>
                                        <p:tav tm="0">
                                          <p:val>
                                            <p:strVal val="#ppt_x"/>
                                          </p:val>
                                        </p:tav>
                                        <p:tav tm="100000">
                                          <p:val>
                                            <p:strVal val="#ppt_x"/>
                                          </p:val>
                                        </p:tav>
                                      </p:tavLst>
                                    </p:anim>
                                    <p:anim calcmode="lin" valueType="num">
                                      <p:cBhvr additive="base">
                                        <p:cTn id="24" dur="10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ppt_x"/>
                                          </p:val>
                                        </p:tav>
                                        <p:tav tm="100000">
                                          <p:val>
                                            <p:strVal val="#ppt_x"/>
                                          </p:val>
                                        </p:tav>
                                      </p:tavLst>
                                    </p:anim>
                                    <p:anim calcmode="lin" valueType="num">
                                      <p:cBhvr additive="base">
                                        <p:cTn id="28" dur="10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ppt_x"/>
                                          </p:val>
                                        </p:tav>
                                        <p:tav tm="100000">
                                          <p:val>
                                            <p:strVal val="#ppt_x"/>
                                          </p:val>
                                        </p:tav>
                                      </p:tavLst>
                                    </p:anim>
                                    <p:anim calcmode="lin" valueType="num">
                                      <p:cBhvr additive="base">
                                        <p:cTn id="36" dur="10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1000" fill="hold"/>
                                        <p:tgtEl>
                                          <p:spTgt spid="26"/>
                                        </p:tgtEl>
                                        <p:attrNameLst>
                                          <p:attrName>ppt_x</p:attrName>
                                        </p:attrNameLst>
                                      </p:cBhvr>
                                      <p:tavLst>
                                        <p:tav tm="0">
                                          <p:val>
                                            <p:strVal val="#ppt_x"/>
                                          </p:val>
                                        </p:tav>
                                        <p:tav tm="100000">
                                          <p:val>
                                            <p:strVal val="#ppt_x"/>
                                          </p:val>
                                        </p:tav>
                                      </p:tavLst>
                                    </p:anim>
                                    <p:anim calcmode="lin" valueType="num">
                                      <p:cBhvr additive="base">
                                        <p:cTn id="40" dur="10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1000" fill="hold"/>
                                        <p:tgtEl>
                                          <p:spTgt spid="27"/>
                                        </p:tgtEl>
                                        <p:attrNameLst>
                                          <p:attrName>ppt_x</p:attrName>
                                        </p:attrNameLst>
                                      </p:cBhvr>
                                      <p:tavLst>
                                        <p:tav tm="0">
                                          <p:val>
                                            <p:strVal val="#ppt_x"/>
                                          </p:val>
                                        </p:tav>
                                        <p:tav tm="100000">
                                          <p:val>
                                            <p:strVal val="#ppt_x"/>
                                          </p:val>
                                        </p:tav>
                                      </p:tavLst>
                                    </p:anim>
                                    <p:anim calcmode="lin" valueType="num">
                                      <p:cBhvr additive="base">
                                        <p:cTn id="44" dur="10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1000" fill="hold"/>
                                        <p:tgtEl>
                                          <p:spTgt spid="32"/>
                                        </p:tgtEl>
                                        <p:attrNameLst>
                                          <p:attrName>ppt_x</p:attrName>
                                        </p:attrNameLst>
                                      </p:cBhvr>
                                      <p:tavLst>
                                        <p:tav tm="0">
                                          <p:val>
                                            <p:strVal val="#ppt_x"/>
                                          </p:val>
                                        </p:tav>
                                        <p:tav tm="100000">
                                          <p:val>
                                            <p:strVal val="#ppt_x"/>
                                          </p:val>
                                        </p:tav>
                                      </p:tavLst>
                                    </p:anim>
                                    <p:anim calcmode="lin" valueType="num">
                                      <p:cBhvr additive="base">
                                        <p:cTn id="48" dur="10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1000" fill="hold"/>
                                        <p:tgtEl>
                                          <p:spTgt spid="35"/>
                                        </p:tgtEl>
                                        <p:attrNameLst>
                                          <p:attrName>ppt_x</p:attrName>
                                        </p:attrNameLst>
                                      </p:cBhvr>
                                      <p:tavLst>
                                        <p:tav tm="0">
                                          <p:val>
                                            <p:strVal val="#ppt_x"/>
                                          </p:val>
                                        </p:tav>
                                        <p:tav tm="100000">
                                          <p:val>
                                            <p:strVal val="#ppt_x"/>
                                          </p:val>
                                        </p:tav>
                                      </p:tavLst>
                                    </p:anim>
                                    <p:anim calcmode="lin" valueType="num">
                                      <p:cBhvr additive="base">
                                        <p:cTn id="52" dur="1000" fill="hold"/>
                                        <p:tgtEl>
                                          <p:spTgt spid="3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1000" fill="hold"/>
                                        <p:tgtEl>
                                          <p:spTgt spid="36"/>
                                        </p:tgtEl>
                                        <p:attrNameLst>
                                          <p:attrName>ppt_x</p:attrName>
                                        </p:attrNameLst>
                                      </p:cBhvr>
                                      <p:tavLst>
                                        <p:tav tm="0">
                                          <p:val>
                                            <p:strVal val="#ppt_x"/>
                                          </p:val>
                                        </p:tav>
                                        <p:tav tm="100000">
                                          <p:val>
                                            <p:strVal val="#ppt_x"/>
                                          </p:val>
                                        </p:tav>
                                      </p:tavLst>
                                    </p:anim>
                                    <p:anim calcmode="lin" valueType="num">
                                      <p:cBhvr additive="base">
                                        <p:cTn id="56" dur="10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1000" fill="hold"/>
                                        <p:tgtEl>
                                          <p:spTgt spid="37"/>
                                        </p:tgtEl>
                                        <p:attrNameLst>
                                          <p:attrName>ppt_x</p:attrName>
                                        </p:attrNameLst>
                                      </p:cBhvr>
                                      <p:tavLst>
                                        <p:tav tm="0">
                                          <p:val>
                                            <p:strVal val="#ppt_x"/>
                                          </p:val>
                                        </p:tav>
                                        <p:tav tm="100000">
                                          <p:val>
                                            <p:strVal val="#ppt_x"/>
                                          </p:val>
                                        </p:tav>
                                      </p:tavLst>
                                    </p:anim>
                                    <p:anim calcmode="lin" valueType="num">
                                      <p:cBhvr additive="base">
                                        <p:cTn id="60" dur="10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1000" fill="hold"/>
                                        <p:tgtEl>
                                          <p:spTgt spid="38"/>
                                        </p:tgtEl>
                                        <p:attrNameLst>
                                          <p:attrName>ppt_x</p:attrName>
                                        </p:attrNameLst>
                                      </p:cBhvr>
                                      <p:tavLst>
                                        <p:tav tm="0">
                                          <p:val>
                                            <p:strVal val="#ppt_x"/>
                                          </p:val>
                                        </p:tav>
                                        <p:tav tm="100000">
                                          <p:val>
                                            <p:strVal val="#ppt_x"/>
                                          </p:val>
                                        </p:tav>
                                      </p:tavLst>
                                    </p:anim>
                                    <p:anim calcmode="lin" valueType="num">
                                      <p:cBhvr additive="base">
                                        <p:cTn id="64" dur="10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1000" fill="hold"/>
                                        <p:tgtEl>
                                          <p:spTgt spid="39"/>
                                        </p:tgtEl>
                                        <p:attrNameLst>
                                          <p:attrName>ppt_x</p:attrName>
                                        </p:attrNameLst>
                                      </p:cBhvr>
                                      <p:tavLst>
                                        <p:tav tm="0">
                                          <p:val>
                                            <p:strVal val="#ppt_x"/>
                                          </p:val>
                                        </p:tav>
                                        <p:tav tm="100000">
                                          <p:val>
                                            <p:strVal val="#ppt_x"/>
                                          </p:val>
                                        </p:tav>
                                      </p:tavLst>
                                    </p:anim>
                                    <p:anim calcmode="lin" valueType="num">
                                      <p:cBhvr additive="base">
                                        <p:cTn id="68"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2" grpId="0" animBg="1"/>
      <p:bldP spid="23" grpId="0" animBg="1"/>
      <p:bldP spid="24" grpId="0" animBg="1"/>
      <p:bldP spid="25" grpId="0" animBg="1"/>
      <p:bldP spid="26" grpId="0" animBg="1"/>
      <p:bldP spid="27" grpId="0" animBg="1"/>
      <p:bldP spid="32" grpId="0" animBg="1"/>
      <p:bldP spid="35" grpId="0"/>
      <p:bldP spid="3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25580" y="192749"/>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grpSp>
        <p:nvGrpSpPr>
          <p:cNvPr id="73" name="组合 72">
            <a:extLst>
              <a:ext uri="{FF2B5EF4-FFF2-40B4-BE49-F238E27FC236}">
                <a16:creationId xmlns:a16="http://schemas.microsoft.com/office/drawing/2014/main" id="{6516F48B-D7F6-D8F9-67B6-6A8698222B18}"/>
              </a:ext>
            </a:extLst>
          </p:cNvPr>
          <p:cNvGrpSpPr/>
          <p:nvPr/>
        </p:nvGrpSpPr>
        <p:grpSpPr>
          <a:xfrm>
            <a:off x="516844" y="1892772"/>
            <a:ext cx="11466922" cy="3682426"/>
            <a:chOff x="558683" y="2245824"/>
            <a:chExt cx="11466922" cy="3682426"/>
          </a:xfrm>
        </p:grpSpPr>
        <p:sp>
          <p:nvSpPr>
            <p:cNvPr id="53" name="文本框 52">
              <a:extLst>
                <a:ext uri="{FF2B5EF4-FFF2-40B4-BE49-F238E27FC236}">
                  <a16:creationId xmlns:a16="http://schemas.microsoft.com/office/drawing/2014/main" id="{E92B3A05-3F0B-9E4A-7D71-D007D37D824E}"/>
                </a:ext>
              </a:extLst>
            </p:cNvPr>
            <p:cNvSpPr txBox="1"/>
            <p:nvPr/>
          </p:nvSpPr>
          <p:spPr>
            <a:xfrm>
              <a:off x="558683" y="4098967"/>
              <a:ext cx="2556602"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sp>
          <p:nvSpPr>
            <p:cNvPr id="54" name="文本框 53">
              <a:extLst>
                <a:ext uri="{FF2B5EF4-FFF2-40B4-BE49-F238E27FC236}">
                  <a16:creationId xmlns:a16="http://schemas.microsoft.com/office/drawing/2014/main" id="{D38A3B8B-5F38-CDBA-8B35-F326B085CC01}"/>
                </a:ext>
              </a:extLst>
            </p:cNvPr>
            <p:cNvSpPr txBox="1"/>
            <p:nvPr/>
          </p:nvSpPr>
          <p:spPr>
            <a:xfrm>
              <a:off x="3455553" y="4098967"/>
              <a:ext cx="2556602"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sp>
          <p:nvSpPr>
            <p:cNvPr id="55" name="文本框 54">
              <a:extLst>
                <a:ext uri="{FF2B5EF4-FFF2-40B4-BE49-F238E27FC236}">
                  <a16:creationId xmlns:a16="http://schemas.microsoft.com/office/drawing/2014/main" id="{7BE995F3-3A1B-B726-CF88-E8A28D12F945}"/>
                </a:ext>
              </a:extLst>
            </p:cNvPr>
            <p:cNvSpPr txBox="1"/>
            <p:nvPr/>
          </p:nvSpPr>
          <p:spPr>
            <a:xfrm>
              <a:off x="6462278" y="4098967"/>
              <a:ext cx="2556602"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sp>
          <p:nvSpPr>
            <p:cNvPr id="56" name="文本框 55">
              <a:extLst>
                <a:ext uri="{FF2B5EF4-FFF2-40B4-BE49-F238E27FC236}">
                  <a16:creationId xmlns:a16="http://schemas.microsoft.com/office/drawing/2014/main" id="{0BE4A157-CDB3-421A-B999-FC4CD237496B}"/>
                </a:ext>
              </a:extLst>
            </p:cNvPr>
            <p:cNvSpPr txBox="1"/>
            <p:nvPr/>
          </p:nvSpPr>
          <p:spPr>
            <a:xfrm>
              <a:off x="9469003" y="4098967"/>
              <a:ext cx="2556602"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sp>
          <p:nvSpPr>
            <p:cNvPr id="57" name="文本框 56">
              <a:extLst>
                <a:ext uri="{FF2B5EF4-FFF2-40B4-BE49-F238E27FC236}">
                  <a16:creationId xmlns:a16="http://schemas.microsoft.com/office/drawing/2014/main" id="{6D15F463-69FE-4CCF-3BBD-09E9569895C3}"/>
                </a:ext>
              </a:extLst>
            </p:cNvPr>
            <p:cNvSpPr txBox="1"/>
            <p:nvPr/>
          </p:nvSpPr>
          <p:spPr>
            <a:xfrm>
              <a:off x="761293" y="4565185"/>
              <a:ext cx="2151382" cy="1363065"/>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lvl="0" algn="just" hangingPunct="0">
                <a:lnSpc>
                  <a:spcPct val="120000"/>
                </a:lnSpc>
                <a:buClr>
                  <a:prstClr val="white">
                    <a:lumMod val="75000"/>
                  </a:prstClr>
                </a:buClr>
              </a:pPr>
              <a:r>
                <a:rPr lang="zh-CN" altLang="en-US" sz="1400" kern="0" spc="100" dirty="0">
                  <a:solidFill>
                    <a:schemeClr val="tx1"/>
                  </a:solidFill>
                </a:rPr>
                <a:t>华中师范大学（</a:t>
              </a:r>
              <a:r>
                <a:rPr lang="en-US" altLang="zh-CN" sz="1400" kern="0" spc="100" dirty="0">
                  <a:solidFill>
                    <a:schemeClr val="tx1"/>
                  </a:solidFill>
                </a:rPr>
                <a:t>Central China Normal University</a:t>
              </a:r>
              <a:r>
                <a:rPr lang="zh-CN" altLang="en-US" sz="1400" kern="0" spc="100" dirty="0">
                  <a:solidFill>
                    <a:schemeClr val="tx1"/>
                  </a:solidFill>
                </a:rPr>
                <a:t>）简称“华大”或“华中师大”。</a:t>
              </a:r>
            </a:p>
          </p:txBody>
        </p:sp>
        <p:sp>
          <p:nvSpPr>
            <p:cNvPr id="58" name="文本框 57">
              <a:extLst>
                <a:ext uri="{FF2B5EF4-FFF2-40B4-BE49-F238E27FC236}">
                  <a16:creationId xmlns:a16="http://schemas.microsoft.com/office/drawing/2014/main" id="{810F1763-A069-3681-EC43-5D6002EA238A}"/>
                </a:ext>
              </a:extLst>
            </p:cNvPr>
            <p:cNvSpPr txBox="1"/>
            <p:nvPr/>
          </p:nvSpPr>
          <p:spPr>
            <a:xfrm>
              <a:off x="3586408" y="4565185"/>
              <a:ext cx="2151382" cy="1363065"/>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lvl="0" algn="just" hangingPunct="0">
                <a:lnSpc>
                  <a:spcPct val="120000"/>
                </a:lnSpc>
                <a:buClr>
                  <a:prstClr val="white">
                    <a:lumMod val="75000"/>
                  </a:prstClr>
                </a:buClr>
              </a:pPr>
              <a:r>
                <a:rPr lang="zh-CN" altLang="en-US" sz="1400" kern="0" spc="100" dirty="0">
                  <a:solidFill>
                    <a:schemeClr val="tx1"/>
                  </a:solidFill>
                </a:rPr>
                <a:t>华中师范大学（</a:t>
              </a:r>
              <a:r>
                <a:rPr lang="en-US" altLang="zh-CN" sz="1400" kern="0" spc="100" dirty="0">
                  <a:solidFill>
                    <a:schemeClr val="tx1"/>
                  </a:solidFill>
                </a:rPr>
                <a:t>Central China Normal University</a:t>
              </a:r>
              <a:r>
                <a:rPr lang="zh-CN" altLang="en-US" sz="1400" kern="0" spc="100" dirty="0">
                  <a:solidFill>
                    <a:schemeClr val="tx1"/>
                  </a:solidFill>
                </a:rPr>
                <a:t>）简称“华大”或“华中师大”。</a:t>
              </a:r>
            </a:p>
          </p:txBody>
        </p:sp>
        <p:sp>
          <p:nvSpPr>
            <p:cNvPr id="59" name="文本框 58">
              <a:extLst>
                <a:ext uri="{FF2B5EF4-FFF2-40B4-BE49-F238E27FC236}">
                  <a16:creationId xmlns:a16="http://schemas.microsoft.com/office/drawing/2014/main" id="{47F59F7D-4645-B9E7-3D75-69BC48F41C98}"/>
                </a:ext>
              </a:extLst>
            </p:cNvPr>
            <p:cNvSpPr txBox="1"/>
            <p:nvPr/>
          </p:nvSpPr>
          <p:spPr>
            <a:xfrm>
              <a:off x="6689018" y="4565185"/>
              <a:ext cx="2151382" cy="1363065"/>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lvl="0" algn="just" hangingPunct="0">
                <a:lnSpc>
                  <a:spcPct val="120000"/>
                </a:lnSpc>
                <a:buClr>
                  <a:prstClr val="white">
                    <a:lumMod val="75000"/>
                  </a:prstClr>
                </a:buClr>
              </a:pPr>
              <a:r>
                <a:rPr lang="zh-CN" altLang="en-US" sz="1400" kern="0" spc="100" dirty="0">
                  <a:solidFill>
                    <a:schemeClr val="tx1"/>
                  </a:solidFill>
                </a:rPr>
                <a:t>华中师范大学（</a:t>
              </a:r>
              <a:r>
                <a:rPr lang="en-US" altLang="zh-CN" sz="1400" kern="0" spc="100" dirty="0">
                  <a:solidFill>
                    <a:schemeClr val="tx1"/>
                  </a:solidFill>
                </a:rPr>
                <a:t>Central China Normal University</a:t>
              </a:r>
              <a:r>
                <a:rPr lang="zh-CN" altLang="en-US" sz="1400" kern="0" spc="100" dirty="0">
                  <a:solidFill>
                    <a:schemeClr val="tx1"/>
                  </a:solidFill>
                </a:rPr>
                <a:t>）简称“华大”或“华中师大”。</a:t>
              </a:r>
            </a:p>
          </p:txBody>
        </p:sp>
        <p:sp>
          <p:nvSpPr>
            <p:cNvPr id="60" name="文本框 59">
              <a:extLst>
                <a:ext uri="{FF2B5EF4-FFF2-40B4-BE49-F238E27FC236}">
                  <a16:creationId xmlns:a16="http://schemas.microsoft.com/office/drawing/2014/main" id="{CC1A93C4-DC6E-CEA6-E2A0-CE1EE3DF0685}"/>
                </a:ext>
              </a:extLst>
            </p:cNvPr>
            <p:cNvSpPr txBox="1"/>
            <p:nvPr/>
          </p:nvSpPr>
          <p:spPr>
            <a:xfrm>
              <a:off x="9671613" y="4565185"/>
              <a:ext cx="2151382" cy="1363065"/>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lvl="0" algn="just" hangingPunct="0">
                <a:lnSpc>
                  <a:spcPct val="120000"/>
                </a:lnSpc>
                <a:buClr>
                  <a:prstClr val="white">
                    <a:lumMod val="75000"/>
                  </a:prstClr>
                </a:buClr>
              </a:pPr>
              <a:r>
                <a:rPr lang="zh-CN" altLang="en-US" sz="1400" kern="0" spc="100" dirty="0">
                  <a:solidFill>
                    <a:schemeClr val="tx1"/>
                  </a:solidFill>
                </a:rPr>
                <a:t>华中师范大学（</a:t>
              </a:r>
              <a:r>
                <a:rPr lang="en-US" altLang="zh-CN" sz="1400" kern="0" spc="100" dirty="0">
                  <a:solidFill>
                    <a:schemeClr val="tx1"/>
                  </a:solidFill>
                </a:rPr>
                <a:t>Central China Normal University</a:t>
              </a:r>
              <a:r>
                <a:rPr lang="zh-CN" altLang="en-US" sz="1400" kern="0" spc="100" dirty="0">
                  <a:solidFill>
                    <a:schemeClr val="tx1"/>
                  </a:solidFill>
                </a:rPr>
                <a:t>）简称“华大”或“华中师大”。</a:t>
              </a:r>
            </a:p>
          </p:txBody>
        </p:sp>
        <p:grpSp>
          <p:nvGrpSpPr>
            <p:cNvPr id="61" name="组合 60">
              <a:extLst>
                <a:ext uri="{FF2B5EF4-FFF2-40B4-BE49-F238E27FC236}">
                  <a16:creationId xmlns:a16="http://schemas.microsoft.com/office/drawing/2014/main" id="{4C714318-C7BD-0D3E-0C04-BE4730B50FC3}"/>
                </a:ext>
              </a:extLst>
            </p:cNvPr>
            <p:cNvGrpSpPr/>
            <p:nvPr/>
          </p:nvGrpSpPr>
          <p:grpSpPr>
            <a:xfrm>
              <a:off x="953746" y="2245824"/>
              <a:ext cx="1553117" cy="1553117"/>
              <a:chOff x="1033188" y="1691640"/>
              <a:chExt cx="1553117" cy="1553117"/>
            </a:xfrm>
          </p:grpSpPr>
          <p:pic>
            <p:nvPicPr>
              <p:cNvPr id="62" name="图片 61">
                <a:extLst>
                  <a:ext uri="{FF2B5EF4-FFF2-40B4-BE49-F238E27FC236}">
                    <a16:creationId xmlns:a16="http://schemas.microsoft.com/office/drawing/2014/main" id="{8F782AEF-9167-CEBD-D991-5FF78B060502}"/>
                  </a:ext>
                </a:extLst>
              </p:cNvPr>
              <p:cNvPicPr>
                <a:picLocks noChangeAspect="1"/>
              </p:cNvPicPr>
              <p:nvPr/>
            </p:nvPicPr>
            <p:blipFill>
              <a:blip r:embed="rId4">
                <a:extLst>
                  <a:ext uri="{28A0092B-C50C-407E-A947-70E740481C1C}">
                    <a14:useLocalDpi xmlns:a14="http://schemas.microsoft.com/office/drawing/2010/main" val="0"/>
                  </a:ext>
                </a:extLst>
              </a:blip>
              <a:srcRect t="16687" b="16687"/>
              <a:stretch/>
            </p:blipFill>
            <p:spPr>
              <a:xfrm>
                <a:off x="1139187" y="1797639"/>
                <a:ext cx="1341120" cy="1341120"/>
              </a:xfrm>
              <a:prstGeom prst="ellipse">
                <a:avLst/>
              </a:prstGeom>
            </p:spPr>
          </p:pic>
          <p:sp>
            <p:nvSpPr>
              <p:cNvPr id="63" name="椭圆 62">
                <a:extLst>
                  <a:ext uri="{FF2B5EF4-FFF2-40B4-BE49-F238E27FC236}">
                    <a16:creationId xmlns:a16="http://schemas.microsoft.com/office/drawing/2014/main" id="{07B5DD1D-E571-B80D-7BFC-81FAB2548E20}"/>
                  </a:ext>
                </a:extLst>
              </p:cNvPr>
              <p:cNvSpPr/>
              <p:nvPr/>
            </p:nvSpPr>
            <p:spPr>
              <a:xfrm>
                <a:off x="1033188" y="1691640"/>
                <a:ext cx="1553117" cy="1553117"/>
              </a:xfrm>
              <a:prstGeom prst="ellipse">
                <a:avLst/>
              </a:prstGeom>
              <a:noFill/>
              <a:ln w="6350" cap="flat" cmpd="sng" algn="ctr">
                <a:gradFill>
                  <a:gsLst>
                    <a:gs pos="0">
                      <a:srgbClr val="990000">
                        <a:lumMod val="5000"/>
                        <a:lumOff val="95000"/>
                      </a:srgbClr>
                    </a:gs>
                    <a:gs pos="100000">
                      <a:sysClr val="window" lastClr="FFFFFF">
                        <a:lumMod val="65000"/>
                      </a:sysClr>
                    </a:gs>
                    <a:gs pos="36000">
                      <a:sysClr val="window" lastClr="FFFFFF">
                        <a:lumMod val="85000"/>
                      </a:sys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grpSp>
          <p:nvGrpSpPr>
            <p:cNvPr id="64" name="组合 63">
              <a:extLst>
                <a:ext uri="{FF2B5EF4-FFF2-40B4-BE49-F238E27FC236}">
                  <a16:creationId xmlns:a16="http://schemas.microsoft.com/office/drawing/2014/main" id="{A2085DC6-4BB7-F1FC-5358-07632784D681}"/>
                </a:ext>
              </a:extLst>
            </p:cNvPr>
            <p:cNvGrpSpPr/>
            <p:nvPr/>
          </p:nvGrpSpPr>
          <p:grpSpPr>
            <a:xfrm>
              <a:off x="3885541" y="2245824"/>
              <a:ext cx="1553117" cy="1553117"/>
              <a:chOff x="1033188" y="1691640"/>
              <a:chExt cx="1553117" cy="1553117"/>
            </a:xfrm>
          </p:grpSpPr>
          <p:pic>
            <p:nvPicPr>
              <p:cNvPr id="65" name="图片 64">
                <a:extLst>
                  <a:ext uri="{FF2B5EF4-FFF2-40B4-BE49-F238E27FC236}">
                    <a16:creationId xmlns:a16="http://schemas.microsoft.com/office/drawing/2014/main" id="{563ED09A-EF9C-4176-0D86-74BC3E58B3B5}"/>
                  </a:ext>
                </a:extLst>
              </p:cNvPr>
              <p:cNvPicPr>
                <a:picLocks noChangeAspect="1"/>
              </p:cNvPicPr>
              <p:nvPr/>
            </p:nvPicPr>
            <p:blipFill>
              <a:blip r:embed="rId5">
                <a:extLst>
                  <a:ext uri="{28A0092B-C50C-407E-A947-70E740481C1C}">
                    <a14:useLocalDpi xmlns:a14="http://schemas.microsoft.com/office/drawing/2010/main" val="0"/>
                  </a:ext>
                </a:extLst>
              </a:blip>
              <a:srcRect t="16667" b="16667"/>
              <a:stretch/>
            </p:blipFill>
            <p:spPr>
              <a:xfrm>
                <a:off x="1139187" y="1797639"/>
                <a:ext cx="1341120" cy="1341120"/>
              </a:xfrm>
              <a:prstGeom prst="ellipse">
                <a:avLst/>
              </a:prstGeom>
            </p:spPr>
          </p:pic>
          <p:sp>
            <p:nvSpPr>
              <p:cNvPr id="66" name="椭圆 65">
                <a:extLst>
                  <a:ext uri="{FF2B5EF4-FFF2-40B4-BE49-F238E27FC236}">
                    <a16:creationId xmlns:a16="http://schemas.microsoft.com/office/drawing/2014/main" id="{2DC0255E-77AA-04C4-9665-9934E62E29E8}"/>
                  </a:ext>
                </a:extLst>
              </p:cNvPr>
              <p:cNvSpPr/>
              <p:nvPr/>
            </p:nvSpPr>
            <p:spPr>
              <a:xfrm>
                <a:off x="1033188" y="1691640"/>
                <a:ext cx="1553117" cy="1553117"/>
              </a:xfrm>
              <a:prstGeom prst="ellipse">
                <a:avLst/>
              </a:prstGeom>
              <a:noFill/>
              <a:ln w="6350" cap="flat" cmpd="sng" algn="ctr">
                <a:gradFill>
                  <a:gsLst>
                    <a:gs pos="0">
                      <a:srgbClr val="990000">
                        <a:lumMod val="5000"/>
                        <a:lumOff val="95000"/>
                      </a:srgbClr>
                    </a:gs>
                    <a:gs pos="100000">
                      <a:sysClr val="window" lastClr="FFFFFF">
                        <a:lumMod val="65000"/>
                      </a:sysClr>
                    </a:gs>
                    <a:gs pos="36000">
                      <a:sysClr val="window" lastClr="FFFFFF">
                        <a:lumMod val="85000"/>
                      </a:sys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grpSp>
          <p:nvGrpSpPr>
            <p:cNvPr id="67" name="组合 66">
              <a:extLst>
                <a:ext uri="{FF2B5EF4-FFF2-40B4-BE49-F238E27FC236}">
                  <a16:creationId xmlns:a16="http://schemas.microsoft.com/office/drawing/2014/main" id="{D3808177-81E5-A415-49D5-56852443DAE5}"/>
                </a:ext>
              </a:extLst>
            </p:cNvPr>
            <p:cNvGrpSpPr/>
            <p:nvPr/>
          </p:nvGrpSpPr>
          <p:grpSpPr>
            <a:xfrm>
              <a:off x="6964021" y="2245824"/>
              <a:ext cx="1553117" cy="1553117"/>
              <a:chOff x="1033188" y="1691640"/>
              <a:chExt cx="1553117" cy="1553117"/>
            </a:xfrm>
          </p:grpSpPr>
          <p:pic>
            <p:nvPicPr>
              <p:cNvPr id="68" name="图片 67">
                <a:extLst>
                  <a:ext uri="{FF2B5EF4-FFF2-40B4-BE49-F238E27FC236}">
                    <a16:creationId xmlns:a16="http://schemas.microsoft.com/office/drawing/2014/main" id="{C7CDC1CD-997D-6F3C-39E8-8A8268139E6C}"/>
                  </a:ext>
                </a:extLst>
              </p:cNvPr>
              <p:cNvPicPr>
                <a:picLocks noChangeAspect="1"/>
              </p:cNvPicPr>
              <p:nvPr/>
            </p:nvPicPr>
            <p:blipFill>
              <a:blip r:embed="rId6">
                <a:extLst>
                  <a:ext uri="{28A0092B-C50C-407E-A947-70E740481C1C}">
                    <a14:useLocalDpi xmlns:a14="http://schemas.microsoft.com/office/drawing/2010/main" val="0"/>
                  </a:ext>
                </a:extLst>
              </a:blip>
              <a:srcRect l="16709" r="16709"/>
              <a:stretch/>
            </p:blipFill>
            <p:spPr>
              <a:xfrm>
                <a:off x="1140140" y="1797549"/>
                <a:ext cx="1339215" cy="1341299"/>
              </a:xfrm>
              <a:prstGeom prst="ellipse">
                <a:avLst/>
              </a:prstGeom>
            </p:spPr>
          </p:pic>
          <p:sp>
            <p:nvSpPr>
              <p:cNvPr id="69" name="椭圆 68">
                <a:extLst>
                  <a:ext uri="{FF2B5EF4-FFF2-40B4-BE49-F238E27FC236}">
                    <a16:creationId xmlns:a16="http://schemas.microsoft.com/office/drawing/2014/main" id="{4C2B4CE7-7929-ADBB-2BEC-37CA477DFB51}"/>
                  </a:ext>
                </a:extLst>
              </p:cNvPr>
              <p:cNvSpPr/>
              <p:nvPr/>
            </p:nvSpPr>
            <p:spPr>
              <a:xfrm>
                <a:off x="1033188" y="1691640"/>
                <a:ext cx="1553117" cy="1553117"/>
              </a:xfrm>
              <a:prstGeom prst="ellipse">
                <a:avLst/>
              </a:prstGeom>
              <a:noFill/>
              <a:ln w="6350" cap="flat" cmpd="sng" algn="ctr">
                <a:gradFill>
                  <a:gsLst>
                    <a:gs pos="0">
                      <a:srgbClr val="990000">
                        <a:lumMod val="5000"/>
                        <a:lumOff val="95000"/>
                      </a:srgbClr>
                    </a:gs>
                    <a:gs pos="100000">
                      <a:sysClr val="window" lastClr="FFFFFF">
                        <a:lumMod val="65000"/>
                      </a:sysClr>
                    </a:gs>
                    <a:gs pos="36000">
                      <a:sysClr val="window" lastClr="FFFFFF">
                        <a:lumMod val="85000"/>
                      </a:sys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grpSp>
          <p:nvGrpSpPr>
            <p:cNvPr id="70" name="组合 69">
              <a:extLst>
                <a:ext uri="{FF2B5EF4-FFF2-40B4-BE49-F238E27FC236}">
                  <a16:creationId xmlns:a16="http://schemas.microsoft.com/office/drawing/2014/main" id="{536BE71F-DFCC-4C1B-7675-0960378945D3}"/>
                </a:ext>
              </a:extLst>
            </p:cNvPr>
            <p:cNvGrpSpPr/>
            <p:nvPr/>
          </p:nvGrpSpPr>
          <p:grpSpPr>
            <a:xfrm>
              <a:off x="9768181" y="2245824"/>
              <a:ext cx="1553117" cy="1553117"/>
              <a:chOff x="1033188" y="1691640"/>
              <a:chExt cx="1553117" cy="1553117"/>
            </a:xfrm>
          </p:grpSpPr>
          <p:pic>
            <p:nvPicPr>
              <p:cNvPr id="71" name="图片 70" descr="F:\PPT选图\已选\改大小\20211118 菊花 邹欣欣 (4)2.jpg20211118 菊花 邹欣欣 (4)2">
                <a:extLst>
                  <a:ext uri="{FF2B5EF4-FFF2-40B4-BE49-F238E27FC236}">
                    <a16:creationId xmlns:a16="http://schemas.microsoft.com/office/drawing/2014/main" id="{5CB376F5-5E1E-226D-D6D5-BDFFD96C71AE}"/>
                  </a:ext>
                </a:extLst>
              </p:cNvPr>
              <p:cNvPicPr>
                <a:picLocks noChangeAspect="1"/>
              </p:cNvPicPr>
              <p:nvPr/>
            </p:nvPicPr>
            <p:blipFill rotWithShape="1">
              <a:blip r:embed="rId7"/>
              <a:srcRect/>
              <a:stretch>
                <a:fillRect/>
              </a:stretch>
            </p:blipFill>
            <p:spPr>
              <a:xfrm>
                <a:off x="1139187" y="1797639"/>
                <a:ext cx="1341120" cy="1341120"/>
              </a:xfrm>
              <a:prstGeom prst="ellipse">
                <a:avLst/>
              </a:prstGeom>
            </p:spPr>
          </p:pic>
          <p:sp>
            <p:nvSpPr>
              <p:cNvPr id="72" name="椭圆 71">
                <a:extLst>
                  <a:ext uri="{FF2B5EF4-FFF2-40B4-BE49-F238E27FC236}">
                    <a16:creationId xmlns:a16="http://schemas.microsoft.com/office/drawing/2014/main" id="{32F1C4A2-DC17-E4B8-2426-6F4BEC59ABBB}"/>
                  </a:ext>
                </a:extLst>
              </p:cNvPr>
              <p:cNvSpPr/>
              <p:nvPr/>
            </p:nvSpPr>
            <p:spPr>
              <a:xfrm>
                <a:off x="1033188" y="1691640"/>
                <a:ext cx="1553117" cy="1553117"/>
              </a:xfrm>
              <a:prstGeom prst="ellipse">
                <a:avLst/>
              </a:prstGeom>
              <a:noFill/>
              <a:ln w="6350" cap="flat" cmpd="sng" algn="ctr">
                <a:gradFill>
                  <a:gsLst>
                    <a:gs pos="0">
                      <a:srgbClr val="990000">
                        <a:lumMod val="5000"/>
                        <a:lumOff val="95000"/>
                      </a:srgbClr>
                    </a:gs>
                    <a:gs pos="100000">
                      <a:sysClr val="window" lastClr="FFFFFF">
                        <a:lumMod val="65000"/>
                      </a:sysClr>
                    </a:gs>
                    <a:gs pos="36000">
                      <a:sysClr val="window" lastClr="FFFFFF">
                        <a:lumMod val="85000"/>
                      </a:sys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grpSp>
    </p:spTree>
    <p:extLst>
      <p:ext uri="{BB962C8B-B14F-4D97-AF65-F5344CB8AC3E}">
        <p14:creationId xmlns:p14="http://schemas.microsoft.com/office/powerpoint/2010/main" val="776356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2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58506" y="215802"/>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cxnSp>
        <p:nvCxnSpPr>
          <p:cNvPr id="2" name="直接连接符 1">
            <a:extLst>
              <a:ext uri="{FF2B5EF4-FFF2-40B4-BE49-F238E27FC236}">
                <a16:creationId xmlns:a16="http://schemas.microsoft.com/office/drawing/2014/main" id="{6EC499FB-1F38-BC84-F656-D8552779113A}"/>
              </a:ext>
            </a:extLst>
          </p:cNvPr>
          <p:cNvCxnSpPr>
            <a:cxnSpLocks/>
          </p:cNvCxnSpPr>
          <p:nvPr/>
        </p:nvCxnSpPr>
        <p:spPr>
          <a:xfrm>
            <a:off x="1304471" y="3649376"/>
            <a:ext cx="9583058" cy="0"/>
          </a:xfrm>
          <a:prstGeom prst="line">
            <a:avLst/>
          </a:prstGeom>
          <a:ln w="25400">
            <a:solidFill>
              <a:schemeClr val="tx1">
                <a:lumMod val="50000"/>
                <a:lumOff val="50000"/>
              </a:schemeClr>
            </a:solidFill>
            <a:headEnd type="oval" w="med" len="med"/>
            <a:tailEnd type="ova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C8DDAB28-5994-1EBD-1E7E-B1647EBEC3BA}"/>
              </a:ext>
            </a:extLst>
          </p:cNvPr>
          <p:cNvGrpSpPr/>
          <p:nvPr/>
        </p:nvGrpSpPr>
        <p:grpSpPr>
          <a:xfrm>
            <a:off x="596494" y="2220630"/>
            <a:ext cx="3259044" cy="3433033"/>
            <a:chOff x="596494" y="1952856"/>
            <a:chExt cx="3259044" cy="3433033"/>
          </a:xfrm>
        </p:grpSpPr>
        <p:cxnSp>
          <p:nvCxnSpPr>
            <p:cNvPr id="4" name="直接连接符 3">
              <a:extLst>
                <a:ext uri="{FF2B5EF4-FFF2-40B4-BE49-F238E27FC236}">
                  <a16:creationId xmlns:a16="http://schemas.microsoft.com/office/drawing/2014/main" id="{0FEBF80A-D8B0-BBDD-A945-0242B5070B6E}"/>
                </a:ext>
              </a:extLst>
            </p:cNvPr>
            <p:cNvCxnSpPr>
              <a:cxnSpLocks/>
              <a:stCxn id="13" idx="4"/>
            </p:cNvCxnSpPr>
            <p:nvPr/>
          </p:nvCxnSpPr>
          <p:spPr>
            <a:xfrm>
              <a:off x="2254431" y="3467325"/>
              <a:ext cx="0" cy="853752"/>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8A6B5264-9A26-F3CA-60A3-A3317070FAEF}"/>
                </a:ext>
              </a:extLst>
            </p:cNvPr>
            <p:cNvGrpSpPr/>
            <p:nvPr/>
          </p:nvGrpSpPr>
          <p:grpSpPr>
            <a:xfrm>
              <a:off x="2142852" y="3283175"/>
              <a:ext cx="223157" cy="223157"/>
              <a:chOff x="2481942" y="2365828"/>
              <a:chExt cx="223157" cy="223157"/>
            </a:xfrm>
          </p:grpSpPr>
          <p:sp>
            <p:nvSpPr>
              <p:cNvPr id="12" name="椭圆 11">
                <a:extLst>
                  <a:ext uri="{FF2B5EF4-FFF2-40B4-BE49-F238E27FC236}">
                    <a16:creationId xmlns:a16="http://schemas.microsoft.com/office/drawing/2014/main" id="{11B4AA9C-4631-DDB6-1C6B-32CE5C33CC72}"/>
                  </a:ext>
                </a:extLst>
              </p:cNvPr>
              <p:cNvSpPr/>
              <p:nvPr/>
            </p:nvSpPr>
            <p:spPr>
              <a:xfrm>
                <a:off x="2481942" y="2365828"/>
                <a:ext cx="223157" cy="223157"/>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415B72E-C621-3A33-5EAE-DA49AA86CC0E}"/>
                  </a:ext>
                </a:extLst>
              </p:cNvPr>
              <p:cNvSpPr/>
              <p:nvPr/>
            </p:nvSpPr>
            <p:spPr>
              <a:xfrm>
                <a:off x="2520949" y="2404835"/>
                <a:ext cx="145143" cy="145143"/>
              </a:xfrm>
              <a:prstGeom prst="ellipse">
                <a:avLst/>
              </a:prstGeom>
              <a:solidFill>
                <a:srgbClr val="A4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E2413B7F-D14D-6FAF-0163-C7FBEFEB0E59}"/>
                </a:ext>
              </a:extLst>
            </p:cNvPr>
            <p:cNvSpPr txBox="1"/>
            <p:nvPr/>
          </p:nvSpPr>
          <p:spPr>
            <a:xfrm>
              <a:off x="596494" y="1952856"/>
              <a:ext cx="3259044" cy="705129"/>
            </a:xfrm>
            <a:prstGeom prst="rect">
              <a:avLst/>
            </a:prstGeom>
            <a:noFill/>
          </p:spPr>
          <p:txBody>
            <a:bodyPr wrap="square" rtlCol="0">
              <a:spAutoFit/>
            </a:bodyPr>
            <a:lstStyle/>
            <a:p>
              <a:pPr algn="ctr">
                <a:lnSpc>
                  <a:spcPct val="150000"/>
                </a:lnSpc>
              </a:pPr>
              <a:r>
                <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cs typeface="字魂105号-简雅黑" panose="00000500000000000000" pitchFamily="2" charset="-122"/>
                </a:rPr>
                <a:t>单击此处添加您的文本或者复制您适合的内容粘贴到此以填充文本框。</a:t>
              </a:r>
            </a:p>
          </p:txBody>
        </p:sp>
        <p:sp>
          <p:nvSpPr>
            <p:cNvPr id="10" name="椭圆 9">
              <a:extLst>
                <a:ext uri="{FF2B5EF4-FFF2-40B4-BE49-F238E27FC236}">
                  <a16:creationId xmlns:a16="http://schemas.microsoft.com/office/drawing/2014/main" id="{D935B61F-F537-68F8-C81B-D56219B57C32}"/>
                </a:ext>
              </a:extLst>
            </p:cNvPr>
            <p:cNvSpPr/>
            <p:nvPr/>
          </p:nvSpPr>
          <p:spPr>
            <a:xfrm>
              <a:off x="1638171" y="4170969"/>
              <a:ext cx="1214920" cy="1214920"/>
            </a:xfrm>
            <a:prstGeom prst="ellipse">
              <a:avLst/>
            </a:prstGeom>
            <a:gradFill flip="none" rotWithShape="1">
              <a:gsLst>
                <a:gs pos="0">
                  <a:srgbClr val="A40000"/>
                </a:gs>
                <a:gs pos="100000">
                  <a:srgbClr val="C00000"/>
                </a:gs>
              </a:gsLst>
              <a:path path="circle">
                <a:fillToRect l="100000" t="100000"/>
              </a:path>
              <a:tileRect r="-100000" b="-100000"/>
            </a:gradFill>
            <a:ln>
              <a:noFill/>
            </a:ln>
            <a:effectLst>
              <a:outerShdw blurRad="381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 name="组合 13">
            <a:extLst>
              <a:ext uri="{FF2B5EF4-FFF2-40B4-BE49-F238E27FC236}">
                <a16:creationId xmlns:a16="http://schemas.microsoft.com/office/drawing/2014/main" id="{6FEA4E50-B2F6-7881-27B8-3831DE33173B}"/>
              </a:ext>
            </a:extLst>
          </p:cNvPr>
          <p:cNvGrpSpPr/>
          <p:nvPr/>
        </p:nvGrpSpPr>
        <p:grpSpPr>
          <a:xfrm>
            <a:off x="3183692" y="1483255"/>
            <a:ext cx="3259044" cy="3371422"/>
            <a:chOff x="2982542" y="1215481"/>
            <a:chExt cx="3259044" cy="3371422"/>
          </a:xfrm>
        </p:grpSpPr>
        <p:cxnSp>
          <p:nvCxnSpPr>
            <p:cNvPr id="15" name="直接连接符 14">
              <a:extLst>
                <a:ext uri="{FF2B5EF4-FFF2-40B4-BE49-F238E27FC236}">
                  <a16:creationId xmlns:a16="http://schemas.microsoft.com/office/drawing/2014/main" id="{5BF536AB-66D2-D332-F391-EBB2763D9D90}"/>
                </a:ext>
              </a:extLst>
            </p:cNvPr>
            <p:cNvCxnSpPr>
              <a:cxnSpLocks/>
            </p:cNvCxnSpPr>
            <p:nvPr/>
          </p:nvCxnSpPr>
          <p:spPr>
            <a:xfrm>
              <a:off x="4585615" y="2374092"/>
              <a:ext cx="0" cy="909084"/>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77333153-14C9-4BAF-7F46-10542AAF26F0}"/>
                </a:ext>
              </a:extLst>
            </p:cNvPr>
            <p:cNvSpPr/>
            <p:nvPr/>
          </p:nvSpPr>
          <p:spPr>
            <a:xfrm>
              <a:off x="4004604" y="1215481"/>
              <a:ext cx="1214920" cy="1214920"/>
            </a:xfrm>
            <a:prstGeom prst="ellipse">
              <a:avLst/>
            </a:prstGeom>
            <a:gradFill flip="none" rotWithShape="1">
              <a:gsLst>
                <a:gs pos="0">
                  <a:srgbClr val="A40000"/>
                </a:gs>
                <a:gs pos="100000">
                  <a:srgbClr val="C00000"/>
                </a:gs>
              </a:gsLst>
              <a:path path="circle">
                <a:fillToRect l="100000" t="100000"/>
              </a:path>
              <a:tileRect r="-100000" b="-100000"/>
            </a:gradFill>
            <a:ln>
              <a:noFill/>
            </a:ln>
            <a:effectLst>
              <a:outerShdw blurRad="381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1BA66D8-DD53-4CA9-D644-9A1F31AF30B3}"/>
                </a:ext>
              </a:extLst>
            </p:cNvPr>
            <p:cNvSpPr txBox="1"/>
            <p:nvPr/>
          </p:nvSpPr>
          <p:spPr>
            <a:xfrm>
              <a:off x="2982542" y="3881774"/>
              <a:ext cx="3259044" cy="705129"/>
            </a:xfrm>
            <a:prstGeom prst="rect">
              <a:avLst/>
            </a:prstGeom>
            <a:noFill/>
          </p:spPr>
          <p:txBody>
            <a:bodyPr wrap="square" rtlCol="0">
              <a:spAutoFit/>
            </a:bodyPr>
            <a:lstStyle/>
            <a:p>
              <a:pPr algn="ctr">
                <a:lnSpc>
                  <a:spcPct val="150000"/>
                </a:lnSpc>
              </a:pPr>
              <a:r>
                <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cs typeface="字魂105号-简雅黑" panose="00000500000000000000" pitchFamily="2" charset="-122"/>
                </a:rPr>
                <a:t>单击此处添加您的文本或者复制您适合的内容粘贴到此以填充文本框。</a:t>
              </a:r>
            </a:p>
          </p:txBody>
        </p:sp>
        <p:grpSp>
          <p:nvGrpSpPr>
            <p:cNvPr id="19" name="组合 18">
              <a:extLst>
                <a:ext uri="{FF2B5EF4-FFF2-40B4-BE49-F238E27FC236}">
                  <a16:creationId xmlns:a16="http://schemas.microsoft.com/office/drawing/2014/main" id="{2FC1FEF4-EA5F-EABB-B638-08BC90D53307}"/>
                </a:ext>
              </a:extLst>
            </p:cNvPr>
            <p:cNvGrpSpPr/>
            <p:nvPr/>
          </p:nvGrpSpPr>
          <p:grpSpPr>
            <a:xfrm>
              <a:off x="4500486" y="3283175"/>
              <a:ext cx="223157" cy="223157"/>
              <a:chOff x="2481942" y="2365828"/>
              <a:chExt cx="223157" cy="223157"/>
            </a:xfrm>
          </p:grpSpPr>
          <p:sp>
            <p:nvSpPr>
              <p:cNvPr id="21" name="椭圆 20">
                <a:extLst>
                  <a:ext uri="{FF2B5EF4-FFF2-40B4-BE49-F238E27FC236}">
                    <a16:creationId xmlns:a16="http://schemas.microsoft.com/office/drawing/2014/main" id="{59BCF03A-1996-E3AE-B716-D11F633F332C}"/>
                  </a:ext>
                </a:extLst>
              </p:cNvPr>
              <p:cNvSpPr/>
              <p:nvPr/>
            </p:nvSpPr>
            <p:spPr>
              <a:xfrm>
                <a:off x="2481942" y="2365828"/>
                <a:ext cx="223157" cy="223157"/>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85514E9-79BA-EA3E-B385-E083B49D9486}"/>
                  </a:ext>
                </a:extLst>
              </p:cNvPr>
              <p:cNvSpPr/>
              <p:nvPr/>
            </p:nvSpPr>
            <p:spPr>
              <a:xfrm>
                <a:off x="2520949" y="2404835"/>
                <a:ext cx="145143" cy="145143"/>
              </a:xfrm>
              <a:prstGeom prst="ellipse">
                <a:avLst/>
              </a:prstGeom>
              <a:solidFill>
                <a:srgbClr val="A4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3C9B85AC-45CF-07B3-CBE4-DA5CC09B6599}"/>
              </a:ext>
            </a:extLst>
          </p:cNvPr>
          <p:cNvGrpSpPr/>
          <p:nvPr/>
        </p:nvGrpSpPr>
        <p:grpSpPr>
          <a:xfrm>
            <a:off x="5770890" y="2220630"/>
            <a:ext cx="3259044" cy="3423977"/>
            <a:chOff x="5972041" y="1952856"/>
            <a:chExt cx="3259044" cy="3423977"/>
          </a:xfrm>
        </p:grpSpPr>
        <p:cxnSp>
          <p:nvCxnSpPr>
            <p:cNvPr id="26" name="直接连接符 25">
              <a:extLst>
                <a:ext uri="{FF2B5EF4-FFF2-40B4-BE49-F238E27FC236}">
                  <a16:creationId xmlns:a16="http://schemas.microsoft.com/office/drawing/2014/main" id="{87372BB9-9659-ECC6-E63D-10B76C2A0DE0}"/>
                </a:ext>
              </a:extLst>
            </p:cNvPr>
            <p:cNvCxnSpPr>
              <a:cxnSpLocks/>
            </p:cNvCxnSpPr>
            <p:nvPr/>
          </p:nvCxnSpPr>
          <p:spPr>
            <a:xfrm>
              <a:off x="7606280" y="3467325"/>
              <a:ext cx="0" cy="853752"/>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84F6116B-5954-0C0F-FCF2-1E138427D1B3}"/>
                </a:ext>
              </a:extLst>
            </p:cNvPr>
            <p:cNvSpPr/>
            <p:nvPr/>
          </p:nvSpPr>
          <p:spPr>
            <a:xfrm>
              <a:off x="6994103" y="4161913"/>
              <a:ext cx="1214920" cy="1214920"/>
            </a:xfrm>
            <a:prstGeom prst="ellipse">
              <a:avLst/>
            </a:prstGeom>
            <a:gradFill flip="none" rotWithShape="1">
              <a:gsLst>
                <a:gs pos="0">
                  <a:srgbClr val="A40000"/>
                </a:gs>
                <a:gs pos="100000">
                  <a:srgbClr val="C00000"/>
                </a:gs>
              </a:gsLst>
              <a:path path="circle">
                <a:fillToRect l="100000" t="100000"/>
              </a:path>
              <a:tileRect r="-100000" b="-100000"/>
            </a:gradFill>
            <a:ln>
              <a:noFill/>
            </a:ln>
            <a:effectLst>
              <a:outerShdw blurRad="381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44395243-7A66-6524-0B7B-405511914BB3}"/>
                </a:ext>
              </a:extLst>
            </p:cNvPr>
            <p:cNvSpPr txBox="1"/>
            <p:nvPr/>
          </p:nvSpPr>
          <p:spPr>
            <a:xfrm>
              <a:off x="5972041" y="1952856"/>
              <a:ext cx="3259044" cy="705129"/>
            </a:xfrm>
            <a:prstGeom prst="rect">
              <a:avLst/>
            </a:prstGeom>
            <a:noFill/>
          </p:spPr>
          <p:txBody>
            <a:bodyPr wrap="square" rtlCol="0">
              <a:spAutoFit/>
            </a:bodyPr>
            <a:lstStyle/>
            <a:p>
              <a:pPr algn="ctr">
                <a:lnSpc>
                  <a:spcPct val="150000"/>
                </a:lnSpc>
              </a:pPr>
              <a:r>
                <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cs typeface="字魂105号-简雅黑" panose="00000500000000000000" pitchFamily="2" charset="-122"/>
                </a:rPr>
                <a:t>单击此处添加您的文本或者复制您适合的内容粘贴到此以填充文本框。</a:t>
              </a:r>
            </a:p>
          </p:txBody>
        </p:sp>
        <p:grpSp>
          <p:nvGrpSpPr>
            <p:cNvPr id="30" name="组合 29">
              <a:extLst>
                <a:ext uri="{FF2B5EF4-FFF2-40B4-BE49-F238E27FC236}">
                  <a16:creationId xmlns:a16="http://schemas.microsoft.com/office/drawing/2014/main" id="{598F8855-EE70-F863-D265-EB944C026723}"/>
                </a:ext>
              </a:extLst>
            </p:cNvPr>
            <p:cNvGrpSpPr/>
            <p:nvPr/>
          </p:nvGrpSpPr>
          <p:grpSpPr>
            <a:xfrm>
              <a:off x="7489985" y="3283175"/>
              <a:ext cx="223157" cy="223157"/>
              <a:chOff x="2481942" y="2365828"/>
              <a:chExt cx="223157" cy="223157"/>
            </a:xfrm>
          </p:grpSpPr>
          <p:sp>
            <p:nvSpPr>
              <p:cNvPr id="31" name="椭圆 30">
                <a:extLst>
                  <a:ext uri="{FF2B5EF4-FFF2-40B4-BE49-F238E27FC236}">
                    <a16:creationId xmlns:a16="http://schemas.microsoft.com/office/drawing/2014/main" id="{AAE482F1-3F38-FB58-BC86-F4712282A17B}"/>
                  </a:ext>
                </a:extLst>
              </p:cNvPr>
              <p:cNvSpPr/>
              <p:nvPr/>
            </p:nvSpPr>
            <p:spPr>
              <a:xfrm>
                <a:off x="2481942" y="2365828"/>
                <a:ext cx="223157" cy="223157"/>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A0FD67B-81DE-829E-7E1F-630EE1B48F09}"/>
                  </a:ext>
                </a:extLst>
              </p:cNvPr>
              <p:cNvSpPr/>
              <p:nvPr/>
            </p:nvSpPr>
            <p:spPr>
              <a:xfrm>
                <a:off x="2520949" y="2404835"/>
                <a:ext cx="145143" cy="145143"/>
              </a:xfrm>
              <a:prstGeom prst="ellipse">
                <a:avLst/>
              </a:prstGeom>
              <a:solidFill>
                <a:srgbClr val="A4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C63F250F-4F99-D9FE-9E30-EBC126CA042A}"/>
              </a:ext>
            </a:extLst>
          </p:cNvPr>
          <p:cNvGrpSpPr/>
          <p:nvPr/>
        </p:nvGrpSpPr>
        <p:grpSpPr>
          <a:xfrm>
            <a:off x="8358089" y="1478484"/>
            <a:ext cx="3259044" cy="3376193"/>
            <a:chOff x="8358089" y="1210710"/>
            <a:chExt cx="3259044" cy="3376193"/>
          </a:xfrm>
        </p:grpSpPr>
        <p:cxnSp>
          <p:nvCxnSpPr>
            <p:cNvPr id="36" name="直接连接符 35">
              <a:extLst>
                <a:ext uri="{FF2B5EF4-FFF2-40B4-BE49-F238E27FC236}">
                  <a16:creationId xmlns:a16="http://schemas.microsoft.com/office/drawing/2014/main" id="{5713CF32-9FCD-8482-7DDE-8E999C0857EB}"/>
                </a:ext>
              </a:extLst>
            </p:cNvPr>
            <p:cNvCxnSpPr>
              <a:cxnSpLocks/>
            </p:cNvCxnSpPr>
            <p:nvPr/>
          </p:nvCxnSpPr>
          <p:spPr>
            <a:xfrm>
              <a:off x="9973891" y="2374092"/>
              <a:ext cx="0" cy="909084"/>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CA12189E-7295-1D20-CBF4-A40FA0FB111A}"/>
                </a:ext>
              </a:extLst>
            </p:cNvPr>
            <p:cNvSpPr/>
            <p:nvPr/>
          </p:nvSpPr>
          <p:spPr>
            <a:xfrm>
              <a:off x="9380151" y="1210710"/>
              <a:ext cx="1214920" cy="1214920"/>
            </a:xfrm>
            <a:prstGeom prst="ellipse">
              <a:avLst/>
            </a:prstGeom>
            <a:gradFill flip="none" rotWithShape="1">
              <a:gsLst>
                <a:gs pos="0">
                  <a:srgbClr val="A40000"/>
                </a:gs>
                <a:gs pos="100000">
                  <a:srgbClr val="C00000"/>
                </a:gs>
              </a:gsLst>
              <a:path path="circle">
                <a:fillToRect l="100000" t="100000"/>
              </a:path>
              <a:tileRect r="-100000" b="-100000"/>
            </a:gradFill>
            <a:ln>
              <a:noFill/>
            </a:ln>
            <a:effectLst>
              <a:outerShdw blurRad="381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B7521544-7D3C-D497-D70F-78F3308A5532}"/>
                </a:ext>
              </a:extLst>
            </p:cNvPr>
            <p:cNvSpPr txBox="1"/>
            <p:nvPr/>
          </p:nvSpPr>
          <p:spPr>
            <a:xfrm>
              <a:off x="8358089" y="3881774"/>
              <a:ext cx="3259044" cy="705129"/>
            </a:xfrm>
            <a:prstGeom prst="rect">
              <a:avLst/>
            </a:prstGeom>
            <a:noFill/>
          </p:spPr>
          <p:txBody>
            <a:bodyPr wrap="square" rtlCol="0">
              <a:spAutoFit/>
            </a:bodyPr>
            <a:lstStyle/>
            <a:p>
              <a:pPr algn="ctr">
                <a:lnSpc>
                  <a:spcPct val="150000"/>
                </a:lnSpc>
              </a:pPr>
              <a:r>
                <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cs typeface="字魂105号-简雅黑" panose="00000500000000000000" pitchFamily="2" charset="-122"/>
                </a:rPr>
                <a:t>单击此处添加您的文本或者复制您适合的内容粘贴到此以填充文本框。</a:t>
              </a:r>
            </a:p>
          </p:txBody>
        </p:sp>
        <p:grpSp>
          <p:nvGrpSpPr>
            <p:cNvPr id="40" name="组合 39">
              <a:extLst>
                <a:ext uri="{FF2B5EF4-FFF2-40B4-BE49-F238E27FC236}">
                  <a16:creationId xmlns:a16="http://schemas.microsoft.com/office/drawing/2014/main" id="{32C0AB2B-8D81-E173-85BC-E77D2320FA89}"/>
                </a:ext>
              </a:extLst>
            </p:cNvPr>
            <p:cNvGrpSpPr/>
            <p:nvPr/>
          </p:nvGrpSpPr>
          <p:grpSpPr>
            <a:xfrm>
              <a:off x="9876033" y="3283175"/>
              <a:ext cx="223157" cy="223157"/>
              <a:chOff x="2481942" y="2365828"/>
              <a:chExt cx="223157" cy="223157"/>
            </a:xfrm>
          </p:grpSpPr>
          <p:sp>
            <p:nvSpPr>
              <p:cNvPr id="41" name="椭圆 40">
                <a:extLst>
                  <a:ext uri="{FF2B5EF4-FFF2-40B4-BE49-F238E27FC236}">
                    <a16:creationId xmlns:a16="http://schemas.microsoft.com/office/drawing/2014/main" id="{F47FDBD0-5E87-05F0-D871-D0B8045210BF}"/>
                  </a:ext>
                </a:extLst>
              </p:cNvPr>
              <p:cNvSpPr/>
              <p:nvPr/>
            </p:nvSpPr>
            <p:spPr>
              <a:xfrm>
                <a:off x="2481942" y="2365828"/>
                <a:ext cx="223157" cy="223157"/>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89FDBF77-6F29-F83C-9BED-84BCB2391086}"/>
                  </a:ext>
                </a:extLst>
              </p:cNvPr>
              <p:cNvSpPr/>
              <p:nvPr/>
            </p:nvSpPr>
            <p:spPr>
              <a:xfrm>
                <a:off x="2520949" y="2404835"/>
                <a:ext cx="145143" cy="145143"/>
              </a:xfrm>
              <a:prstGeom prst="ellipse">
                <a:avLst/>
              </a:prstGeom>
              <a:solidFill>
                <a:srgbClr val="A4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5" name="图片 44">
            <a:extLst>
              <a:ext uri="{FF2B5EF4-FFF2-40B4-BE49-F238E27FC236}">
                <a16:creationId xmlns:a16="http://schemas.microsoft.com/office/drawing/2014/main" id="{CA75453B-A9EB-35B6-281B-7A6B4B26DED1}"/>
              </a:ext>
            </a:extLst>
          </p:cNvPr>
          <p:cNvPicPr>
            <a:picLocks noChangeAspect="1"/>
          </p:cNvPicPr>
          <p:nvPr/>
        </p:nvPicPr>
        <p:blipFill>
          <a:blip r:embed="rId4">
            <a:extLst>
              <a:ext uri="{28A0092B-C50C-407E-A947-70E740481C1C}">
                <a14:useLocalDpi xmlns:a14="http://schemas.microsoft.com/office/drawing/2010/main" val="0"/>
              </a:ext>
            </a:extLst>
          </a:blip>
          <a:srcRect l="16671" r="16671"/>
          <a:stretch/>
        </p:blipFill>
        <p:spPr>
          <a:xfrm>
            <a:off x="1696243" y="4496815"/>
            <a:ext cx="1098775" cy="1098775"/>
          </a:xfrm>
          <a:prstGeom prst="ellipse">
            <a:avLst/>
          </a:prstGeom>
        </p:spPr>
      </p:pic>
      <p:pic>
        <p:nvPicPr>
          <p:cNvPr id="46" name="图片 45">
            <a:extLst>
              <a:ext uri="{FF2B5EF4-FFF2-40B4-BE49-F238E27FC236}">
                <a16:creationId xmlns:a16="http://schemas.microsoft.com/office/drawing/2014/main" id="{DC49F0B8-B721-57DF-7F78-A5292FA8FFDD}"/>
              </a:ext>
            </a:extLst>
          </p:cNvPr>
          <p:cNvPicPr>
            <a:picLocks noChangeAspect="1"/>
          </p:cNvPicPr>
          <p:nvPr/>
        </p:nvPicPr>
        <p:blipFill>
          <a:blip r:embed="rId5">
            <a:extLst>
              <a:ext uri="{28A0092B-C50C-407E-A947-70E740481C1C}">
                <a14:useLocalDpi xmlns:a14="http://schemas.microsoft.com/office/drawing/2010/main" val="0"/>
              </a:ext>
            </a:extLst>
          </a:blip>
          <a:srcRect l="16656" r="16656"/>
          <a:stretch/>
        </p:blipFill>
        <p:spPr>
          <a:xfrm>
            <a:off x="4263826" y="1533221"/>
            <a:ext cx="1098775" cy="1098775"/>
          </a:xfrm>
          <a:prstGeom prst="ellipse">
            <a:avLst/>
          </a:prstGeom>
        </p:spPr>
      </p:pic>
      <p:pic>
        <p:nvPicPr>
          <p:cNvPr id="47" name="图片 46">
            <a:extLst>
              <a:ext uri="{FF2B5EF4-FFF2-40B4-BE49-F238E27FC236}">
                <a16:creationId xmlns:a16="http://schemas.microsoft.com/office/drawing/2014/main" id="{B0FC90C7-BCE0-9074-5940-6F593293BCC1}"/>
              </a:ext>
            </a:extLst>
          </p:cNvPr>
          <p:cNvPicPr>
            <a:picLocks noChangeAspect="1"/>
          </p:cNvPicPr>
          <p:nvPr/>
        </p:nvPicPr>
        <p:blipFill>
          <a:blip r:embed="rId6">
            <a:extLst>
              <a:ext uri="{28A0092B-C50C-407E-A947-70E740481C1C}">
                <a14:useLocalDpi xmlns:a14="http://schemas.microsoft.com/office/drawing/2010/main" val="0"/>
              </a:ext>
            </a:extLst>
          </a:blip>
          <a:srcRect l="16662" r="16662"/>
          <a:stretch/>
        </p:blipFill>
        <p:spPr>
          <a:xfrm>
            <a:off x="6855741" y="4487759"/>
            <a:ext cx="1098775" cy="1098775"/>
          </a:xfrm>
          <a:prstGeom prst="ellipse">
            <a:avLst/>
          </a:prstGeom>
        </p:spPr>
      </p:pic>
      <p:pic>
        <p:nvPicPr>
          <p:cNvPr id="48" name="图片 47">
            <a:extLst>
              <a:ext uri="{FF2B5EF4-FFF2-40B4-BE49-F238E27FC236}">
                <a16:creationId xmlns:a16="http://schemas.microsoft.com/office/drawing/2014/main" id="{7ACD49BD-495C-19FA-27E5-4CB27F93E1FD}"/>
              </a:ext>
            </a:extLst>
          </p:cNvPr>
          <p:cNvPicPr>
            <a:picLocks noChangeAspect="1"/>
          </p:cNvPicPr>
          <p:nvPr/>
        </p:nvPicPr>
        <p:blipFill>
          <a:blip r:embed="rId7">
            <a:extLst>
              <a:ext uri="{28A0092B-C50C-407E-A947-70E740481C1C}">
                <a14:useLocalDpi xmlns:a14="http://schemas.microsoft.com/office/drawing/2010/main" val="0"/>
              </a:ext>
            </a:extLst>
          </a:blip>
          <a:srcRect l="16671" r="16671"/>
          <a:stretch/>
        </p:blipFill>
        <p:spPr>
          <a:xfrm>
            <a:off x="9438223" y="1533221"/>
            <a:ext cx="1098775" cy="1098775"/>
          </a:xfrm>
          <a:prstGeom prst="ellipse">
            <a:avLst/>
          </a:prstGeom>
        </p:spPr>
      </p:pic>
      <p:sp>
        <p:nvSpPr>
          <p:cNvPr id="49" name="文本框 48">
            <a:extLst>
              <a:ext uri="{FF2B5EF4-FFF2-40B4-BE49-F238E27FC236}">
                <a16:creationId xmlns:a16="http://schemas.microsoft.com/office/drawing/2014/main" id="{DFC8841B-B193-1198-2954-8C8234930459}"/>
              </a:ext>
            </a:extLst>
          </p:cNvPr>
          <p:cNvSpPr txBox="1"/>
          <p:nvPr/>
        </p:nvSpPr>
        <p:spPr>
          <a:xfrm>
            <a:off x="967120" y="2967206"/>
            <a:ext cx="2556602"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sp>
        <p:nvSpPr>
          <p:cNvPr id="50" name="文本框 49">
            <a:extLst>
              <a:ext uri="{FF2B5EF4-FFF2-40B4-BE49-F238E27FC236}">
                <a16:creationId xmlns:a16="http://schemas.microsoft.com/office/drawing/2014/main" id="{60200A6F-023E-3354-6135-F37EA7021F6F}"/>
              </a:ext>
            </a:extLst>
          </p:cNvPr>
          <p:cNvSpPr txBox="1"/>
          <p:nvPr/>
        </p:nvSpPr>
        <p:spPr>
          <a:xfrm>
            <a:off x="3523722" y="3866522"/>
            <a:ext cx="2556602"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sp>
        <p:nvSpPr>
          <p:cNvPr id="51" name="文本框 50">
            <a:extLst>
              <a:ext uri="{FF2B5EF4-FFF2-40B4-BE49-F238E27FC236}">
                <a16:creationId xmlns:a16="http://schemas.microsoft.com/office/drawing/2014/main" id="{668F612A-E6BB-3BBA-AAE7-3D214229AD3D}"/>
              </a:ext>
            </a:extLst>
          </p:cNvPr>
          <p:cNvSpPr txBox="1"/>
          <p:nvPr/>
        </p:nvSpPr>
        <p:spPr>
          <a:xfrm>
            <a:off x="6122111" y="2931016"/>
            <a:ext cx="2556602"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sp>
        <p:nvSpPr>
          <p:cNvPr id="52" name="文本框 51">
            <a:extLst>
              <a:ext uri="{FF2B5EF4-FFF2-40B4-BE49-F238E27FC236}">
                <a16:creationId xmlns:a16="http://schemas.microsoft.com/office/drawing/2014/main" id="{88AEA148-8495-E378-E3FB-BCEBB8AEA7B6}"/>
              </a:ext>
            </a:extLst>
          </p:cNvPr>
          <p:cNvSpPr txBox="1"/>
          <p:nvPr/>
        </p:nvSpPr>
        <p:spPr>
          <a:xfrm>
            <a:off x="8689992" y="3863271"/>
            <a:ext cx="2556602"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spTree>
    <p:extLst>
      <p:ext uri="{BB962C8B-B14F-4D97-AF65-F5344CB8AC3E}">
        <p14:creationId xmlns:p14="http://schemas.microsoft.com/office/powerpoint/2010/main" val="30788794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0-#ppt_w/2"/>
                                          </p:val>
                                        </p:tav>
                                        <p:tav tm="100000">
                                          <p:val>
                                            <p:strVal val="#ppt_x"/>
                                          </p:val>
                                        </p:tav>
                                      </p:tavLst>
                                    </p:anim>
                                    <p:anim calcmode="lin" valueType="num">
                                      <p:cBhvr additive="base">
                                        <p:cTn id="20" dur="10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1000" fill="hold"/>
                                        <p:tgtEl>
                                          <p:spTgt spid="35"/>
                                        </p:tgtEl>
                                        <p:attrNameLst>
                                          <p:attrName>ppt_x</p:attrName>
                                        </p:attrNameLst>
                                      </p:cBhvr>
                                      <p:tavLst>
                                        <p:tav tm="0">
                                          <p:val>
                                            <p:strVal val="0-#ppt_w/2"/>
                                          </p:val>
                                        </p:tav>
                                        <p:tav tm="100000">
                                          <p:val>
                                            <p:strVal val="#ppt_x"/>
                                          </p:val>
                                        </p:tav>
                                      </p:tavLst>
                                    </p:anim>
                                    <p:anim calcmode="lin" valueType="num">
                                      <p:cBhvr additive="base">
                                        <p:cTn id="24" dur="10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1000" fill="hold"/>
                                        <p:tgtEl>
                                          <p:spTgt spid="46"/>
                                        </p:tgtEl>
                                        <p:attrNameLst>
                                          <p:attrName>ppt_x</p:attrName>
                                        </p:attrNameLst>
                                      </p:cBhvr>
                                      <p:tavLst>
                                        <p:tav tm="0">
                                          <p:val>
                                            <p:strVal val="0-#ppt_w/2"/>
                                          </p:val>
                                        </p:tav>
                                        <p:tav tm="100000">
                                          <p:val>
                                            <p:strVal val="#ppt_x"/>
                                          </p:val>
                                        </p:tav>
                                      </p:tavLst>
                                    </p:anim>
                                    <p:anim calcmode="lin" valueType="num">
                                      <p:cBhvr additive="base">
                                        <p:cTn id="28" dur="1000" fill="hold"/>
                                        <p:tgtEl>
                                          <p:spTgt spid="4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1000" fill="hold"/>
                                        <p:tgtEl>
                                          <p:spTgt spid="45"/>
                                        </p:tgtEl>
                                        <p:attrNameLst>
                                          <p:attrName>ppt_x</p:attrName>
                                        </p:attrNameLst>
                                      </p:cBhvr>
                                      <p:tavLst>
                                        <p:tav tm="0">
                                          <p:val>
                                            <p:strVal val="0-#ppt_w/2"/>
                                          </p:val>
                                        </p:tav>
                                        <p:tav tm="100000">
                                          <p:val>
                                            <p:strVal val="#ppt_x"/>
                                          </p:val>
                                        </p:tav>
                                      </p:tavLst>
                                    </p:anim>
                                    <p:anim calcmode="lin" valueType="num">
                                      <p:cBhvr additive="base">
                                        <p:cTn id="32" dur="1000" fill="hold"/>
                                        <p:tgtEl>
                                          <p:spTgt spid="4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1000" fill="hold"/>
                                        <p:tgtEl>
                                          <p:spTgt spid="47"/>
                                        </p:tgtEl>
                                        <p:attrNameLst>
                                          <p:attrName>ppt_x</p:attrName>
                                        </p:attrNameLst>
                                      </p:cBhvr>
                                      <p:tavLst>
                                        <p:tav tm="0">
                                          <p:val>
                                            <p:strVal val="0-#ppt_w/2"/>
                                          </p:val>
                                        </p:tav>
                                        <p:tav tm="100000">
                                          <p:val>
                                            <p:strVal val="#ppt_x"/>
                                          </p:val>
                                        </p:tav>
                                      </p:tavLst>
                                    </p:anim>
                                    <p:anim calcmode="lin" valueType="num">
                                      <p:cBhvr additive="base">
                                        <p:cTn id="36" dur="1000" fill="hold"/>
                                        <p:tgtEl>
                                          <p:spTgt spid="47"/>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1000" fill="hold"/>
                                        <p:tgtEl>
                                          <p:spTgt spid="48"/>
                                        </p:tgtEl>
                                        <p:attrNameLst>
                                          <p:attrName>ppt_x</p:attrName>
                                        </p:attrNameLst>
                                      </p:cBhvr>
                                      <p:tavLst>
                                        <p:tav tm="0">
                                          <p:val>
                                            <p:strVal val="0-#ppt_w/2"/>
                                          </p:val>
                                        </p:tav>
                                        <p:tav tm="100000">
                                          <p:val>
                                            <p:strVal val="#ppt_x"/>
                                          </p:val>
                                        </p:tav>
                                      </p:tavLst>
                                    </p:anim>
                                    <p:anim calcmode="lin" valueType="num">
                                      <p:cBhvr additive="base">
                                        <p:cTn id="40" dur="1000" fill="hold"/>
                                        <p:tgtEl>
                                          <p:spTgt spid="4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1000" fill="hold"/>
                                        <p:tgtEl>
                                          <p:spTgt spid="52"/>
                                        </p:tgtEl>
                                        <p:attrNameLst>
                                          <p:attrName>ppt_x</p:attrName>
                                        </p:attrNameLst>
                                      </p:cBhvr>
                                      <p:tavLst>
                                        <p:tav tm="0">
                                          <p:val>
                                            <p:strVal val="0-#ppt_w/2"/>
                                          </p:val>
                                        </p:tav>
                                        <p:tav tm="100000">
                                          <p:val>
                                            <p:strVal val="#ppt_x"/>
                                          </p:val>
                                        </p:tav>
                                      </p:tavLst>
                                    </p:anim>
                                    <p:anim calcmode="lin" valueType="num">
                                      <p:cBhvr additive="base">
                                        <p:cTn id="44" dur="1000" fill="hold"/>
                                        <p:tgtEl>
                                          <p:spTgt spid="5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1000" fill="hold"/>
                                        <p:tgtEl>
                                          <p:spTgt spid="51"/>
                                        </p:tgtEl>
                                        <p:attrNameLst>
                                          <p:attrName>ppt_x</p:attrName>
                                        </p:attrNameLst>
                                      </p:cBhvr>
                                      <p:tavLst>
                                        <p:tav tm="0">
                                          <p:val>
                                            <p:strVal val="0-#ppt_w/2"/>
                                          </p:val>
                                        </p:tav>
                                        <p:tav tm="100000">
                                          <p:val>
                                            <p:strVal val="#ppt_x"/>
                                          </p:val>
                                        </p:tav>
                                      </p:tavLst>
                                    </p:anim>
                                    <p:anim calcmode="lin" valueType="num">
                                      <p:cBhvr additive="base">
                                        <p:cTn id="48" dur="1000" fill="hold"/>
                                        <p:tgtEl>
                                          <p:spTgt spid="51"/>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cBhvr additive="base">
                                        <p:cTn id="51" dur="1000" fill="hold"/>
                                        <p:tgtEl>
                                          <p:spTgt spid="50"/>
                                        </p:tgtEl>
                                        <p:attrNameLst>
                                          <p:attrName>ppt_x</p:attrName>
                                        </p:attrNameLst>
                                      </p:cBhvr>
                                      <p:tavLst>
                                        <p:tav tm="0">
                                          <p:val>
                                            <p:strVal val="0-#ppt_w/2"/>
                                          </p:val>
                                        </p:tav>
                                        <p:tav tm="100000">
                                          <p:val>
                                            <p:strVal val="#ppt_x"/>
                                          </p:val>
                                        </p:tav>
                                      </p:tavLst>
                                    </p:anim>
                                    <p:anim calcmode="lin" valueType="num">
                                      <p:cBhvr additive="base">
                                        <p:cTn id="52" dur="1000" fill="hold"/>
                                        <p:tgtEl>
                                          <p:spTgt spid="5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additive="base">
                                        <p:cTn id="55" dur="1000" fill="hold"/>
                                        <p:tgtEl>
                                          <p:spTgt spid="49"/>
                                        </p:tgtEl>
                                        <p:attrNameLst>
                                          <p:attrName>ppt_x</p:attrName>
                                        </p:attrNameLst>
                                      </p:cBhvr>
                                      <p:tavLst>
                                        <p:tav tm="0">
                                          <p:val>
                                            <p:strVal val="0-#ppt_w/2"/>
                                          </p:val>
                                        </p:tav>
                                        <p:tav tm="100000">
                                          <p:val>
                                            <p:strVal val="#ppt_x"/>
                                          </p:val>
                                        </p:tav>
                                      </p:tavLst>
                                    </p:anim>
                                    <p:anim calcmode="lin" valueType="num">
                                      <p:cBhvr additive="base">
                                        <p:cTn id="56" dur="10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87E6655-834C-11BB-6964-6CB24867EAA9}"/>
              </a:ext>
            </a:extLst>
          </p:cNvPr>
          <p:cNvPicPr>
            <a:picLocks noChangeAspect="1"/>
          </p:cNvPicPr>
          <p:nvPr/>
        </p:nvPicPr>
        <p:blipFill rotWithShape="1">
          <a:blip r:embed="rId2">
            <a:extLst>
              <a:ext uri="{28A0092B-C50C-407E-A947-70E740481C1C}">
                <a14:useLocalDpi xmlns:a14="http://schemas.microsoft.com/office/drawing/2010/main" val="0"/>
              </a:ext>
            </a:extLst>
          </a:blip>
          <a:srcRect t="-7358" b="4695"/>
          <a:stretch/>
        </p:blipFill>
        <p:spPr>
          <a:xfrm>
            <a:off x="0" y="-529409"/>
            <a:ext cx="5150629" cy="7387409"/>
          </a:xfrm>
          <a:prstGeom prst="rect">
            <a:avLst/>
          </a:prstGeom>
        </p:spPr>
      </p:pic>
      <p:grpSp>
        <p:nvGrpSpPr>
          <p:cNvPr id="9" name="组合 8">
            <a:extLst>
              <a:ext uri="{FF2B5EF4-FFF2-40B4-BE49-F238E27FC236}">
                <a16:creationId xmlns:a16="http://schemas.microsoft.com/office/drawing/2014/main" id="{2C00E294-93CB-23C9-A2A5-FB8F4B371B56}"/>
              </a:ext>
            </a:extLst>
          </p:cNvPr>
          <p:cNvGrpSpPr/>
          <p:nvPr/>
        </p:nvGrpSpPr>
        <p:grpSpPr>
          <a:xfrm>
            <a:off x="0" y="0"/>
            <a:ext cx="12186846" cy="6858005"/>
            <a:chOff x="0" y="-1"/>
            <a:chExt cx="12186846" cy="6858005"/>
          </a:xfrm>
        </p:grpSpPr>
        <p:sp>
          <p:nvSpPr>
            <p:cNvPr id="2" name="矩形 1">
              <a:extLst>
                <a:ext uri="{FF2B5EF4-FFF2-40B4-BE49-F238E27FC236}">
                  <a16:creationId xmlns:a16="http://schemas.microsoft.com/office/drawing/2014/main" id="{A6AF8C88-9F01-D51E-4F68-2BACFC4AA5DA}"/>
                </a:ext>
              </a:extLst>
            </p:cNvPr>
            <p:cNvSpPr/>
            <p:nvPr/>
          </p:nvSpPr>
          <p:spPr>
            <a:xfrm>
              <a:off x="0" y="3"/>
              <a:ext cx="5485578" cy="6858000"/>
            </a:xfrm>
            <a:prstGeom prst="rect">
              <a:avLst/>
            </a:prstGeom>
            <a:gradFill flip="none" rotWithShape="1">
              <a:gsLst>
                <a:gs pos="0">
                  <a:srgbClr val="A40000">
                    <a:alpha val="80000"/>
                  </a:srgbClr>
                </a:gs>
                <a:gs pos="49000">
                  <a:srgbClr val="C00000">
                    <a:alpha val="5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形状 2">
              <a:extLst>
                <a:ext uri="{FF2B5EF4-FFF2-40B4-BE49-F238E27FC236}">
                  <a16:creationId xmlns:a16="http://schemas.microsoft.com/office/drawing/2014/main" id="{40FE55CB-379F-55AF-0E94-B02BDAEF640F}"/>
                </a:ext>
              </a:extLst>
            </p:cNvPr>
            <p:cNvSpPr/>
            <p:nvPr/>
          </p:nvSpPr>
          <p:spPr>
            <a:xfrm rot="16200000">
              <a:off x="2104075" y="1363024"/>
              <a:ext cx="6857998" cy="413195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gradFill>
              <a:gsLst>
                <a:gs pos="100000">
                  <a:srgbClr val="FCE6BF"/>
                </a:gs>
                <a:gs pos="0">
                  <a:srgbClr val="FCE6BF"/>
                </a:gs>
                <a:gs pos="52000">
                  <a:srgbClr val="D398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 name="组合 3">
              <a:extLst>
                <a:ext uri="{FF2B5EF4-FFF2-40B4-BE49-F238E27FC236}">
                  <a16:creationId xmlns:a16="http://schemas.microsoft.com/office/drawing/2014/main" id="{FDD48163-4B88-180D-C122-DE30DF1B1449}"/>
                </a:ext>
              </a:extLst>
            </p:cNvPr>
            <p:cNvGrpSpPr/>
            <p:nvPr/>
          </p:nvGrpSpPr>
          <p:grpSpPr>
            <a:xfrm>
              <a:off x="4018811" y="-1"/>
              <a:ext cx="8168035" cy="6858005"/>
              <a:chOff x="3913004" y="-3"/>
              <a:chExt cx="8168035" cy="6858005"/>
            </a:xfrm>
          </p:grpSpPr>
          <p:sp>
            <p:nvSpPr>
              <p:cNvPr id="5" name="任意多边形: 形状 4">
                <a:extLst>
                  <a:ext uri="{FF2B5EF4-FFF2-40B4-BE49-F238E27FC236}">
                    <a16:creationId xmlns:a16="http://schemas.microsoft.com/office/drawing/2014/main" id="{40C8F2D0-1B3B-024B-D0BB-06C5B24BEC9D}"/>
                  </a:ext>
                </a:extLst>
              </p:cNvPr>
              <p:cNvSpPr/>
              <p:nvPr/>
            </p:nvSpPr>
            <p:spPr>
              <a:xfrm rot="16200000">
                <a:off x="2372313" y="1540695"/>
                <a:ext cx="6857998" cy="377661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矩形 5">
                <a:extLst>
                  <a:ext uri="{FF2B5EF4-FFF2-40B4-BE49-F238E27FC236}">
                    <a16:creationId xmlns:a16="http://schemas.microsoft.com/office/drawing/2014/main" id="{BFF511AC-520A-96A0-90EE-84B418889EA5}"/>
                  </a:ext>
                </a:extLst>
              </p:cNvPr>
              <p:cNvSpPr/>
              <p:nvPr/>
            </p:nvSpPr>
            <p:spPr>
              <a:xfrm rot="16200000">
                <a:off x="6175329" y="952284"/>
                <a:ext cx="6857998" cy="495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文本框 9">
            <a:extLst>
              <a:ext uri="{FF2B5EF4-FFF2-40B4-BE49-F238E27FC236}">
                <a16:creationId xmlns:a16="http://schemas.microsoft.com/office/drawing/2014/main" id="{1EA1F15B-799B-5D2E-9C36-CE0796D9C0D9}"/>
              </a:ext>
            </a:extLst>
          </p:cNvPr>
          <p:cNvSpPr txBox="1"/>
          <p:nvPr/>
        </p:nvSpPr>
        <p:spPr>
          <a:xfrm>
            <a:off x="553540" y="1012193"/>
            <a:ext cx="4395789" cy="4508927"/>
          </a:xfrm>
          <a:prstGeom prst="rect">
            <a:avLst/>
          </a:prstGeom>
          <a:noFill/>
        </p:spPr>
        <p:txBody>
          <a:bodyPr wrap="square" rtlCol="0">
            <a:spAutoFit/>
          </a:bodyPr>
          <a:lstStyle/>
          <a:p>
            <a:r>
              <a:rPr lang="en-US" altLang="zh-CN" sz="28700" b="1" dirty="0">
                <a:gradFill>
                  <a:gsLst>
                    <a:gs pos="0">
                      <a:srgbClr val="FCE6BF"/>
                    </a:gs>
                    <a:gs pos="100000">
                      <a:srgbClr val="D39870"/>
                    </a:gs>
                  </a:gsLst>
                  <a:lin ang="5400000" scaled="1"/>
                </a:gra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03</a:t>
            </a:r>
            <a:endParaRPr lang="zh-CN" altLang="en-US" sz="28700" b="1" dirty="0">
              <a:gradFill>
                <a:gsLst>
                  <a:gs pos="0">
                    <a:srgbClr val="FCE6BF"/>
                  </a:gs>
                  <a:gs pos="100000">
                    <a:srgbClr val="D39870"/>
                  </a:gs>
                </a:gsLst>
                <a:lin ang="5400000" scaled="1"/>
              </a:gra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图片 15">
            <a:extLst>
              <a:ext uri="{FF2B5EF4-FFF2-40B4-BE49-F238E27FC236}">
                <a16:creationId xmlns:a16="http://schemas.microsoft.com/office/drawing/2014/main" id="{0388634B-DA55-20F9-80DF-5F08B3EE5FB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20000"/>
                    </a14:imgEffect>
                  </a14:imgLayer>
                </a14:imgProps>
              </a:ext>
              <a:ext uri="{28A0092B-C50C-407E-A947-70E740481C1C}">
                <a14:useLocalDpi xmlns:a14="http://schemas.microsoft.com/office/drawing/2010/main" val="0"/>
              </a:ext>
            </a:extLst>
          </a:blip>
          <a:srcRect l="21786" t="16709" r="47102" b="24726"/>
          <a:stretch/>
        </p:blipFill>
        <p:spPr>
          <a:xfrm>
            <a:off x="9114704" y="506392"/>
            <a:ext cx="3077296" cy="5845216"/>
          </a:xfrm>
          <a:prstGeom prst="rect">
            <a:avLst/>
          </a:prstGeom>
          <a:noFill/>
        </p:spPr>
      </p:pic>
      <p:grpSp>
        <p:nvGrpSpPr>
          <p:cNvPr id="27" name="组合 26">
            <a:extLst>
              <a:ext uri="{FF2B5EF4-FFF2-40B4-BE49-F238E27FC236}">
                <a16:creationId xmlns:a16="http://schemas.microsoft.com/office/drawing/2014/main" id="{0C184236-C12B-B106-E296-AD26DDF138E5}"/>
              </a:ext>
            </a:extLst>
          </p:cNvPr>
          <p:cNvGrpSpPr/>
          <p:nvPr/>
        </p:nvGrpSpPr>
        <p:grpSpPr>
          <a:xfrm>
            <a:off x="5842504" y="1266069"/>
            <a:ext cx="6004663" cy="3728776"/>
            <a:chOff x="5842504" y="1266069"/>
            <a:chExt cx="6004663" cy="3728776"/>
          </a:xfrm>
        </p:grpSpPr>
        <p:sp>
          <p:nvSpPr>
            <p:cNvPr id="17" name="文本框 16">
              <a:extLst>
                <a:ext uri="{FF2B5EF4-FFF2-40B4-BE49-F238E27FC236}">
                  <a16:creationId xmlns:a16="http://schemas.microsoft.com/office/drawing/2014/main" id="{2D4069FE-1170-E8B4-A53E-D3E48E585125}"/>
                </a:ext>
              </a:extLst>
            </p:cNvPr>
            <p:cNvSpPr txBox="1"/>
            <p:nvPr/>
          </p:nvSpPr>
          <p:spPr>
            <a:xfrm>
              <a:off x="5842504" y="2028962"/>
              <a:ext cx="4707144" cy="707886"/>
            </a:xfrm>
            <a:prstGeom prst="rect">
              <a:avLst/>
            </a:prstGeom>
            <a:noFill/>
          </p:spPr>
          <p:txBody>
            <a:bodyPr wrap="square" rtlCol="0">
              <a:spAutoFit/>
            </a:bodyPr>
            <a:lstStyle/>
            <a:p>
              <a:r>
                <a:rPr lang="zh-CN" altLang="en-US" sz="4000" b="1" spc="100" dirty="0">
                  <a:gradFill flip="none" rotWithShape="1">
                    <a:gsLst>
                      <a:gs pos="0">
                        <a:srgbClr val="A40000"/>
                      </a:gs>
                      <a:gs pos="84000">
                        <a:srgbClr val="A40000">
                          <a:tint val="44500"/>
                          <a:satMod val="160000"/>
                        </a:srgbClr>
                      </a:gs>
                      <a:gs pos="100000">
                        <a:srgbClr val="A40000">
                          <a:tint val="23500"/>
                          <a:satMod val="160000"/>
                        </a:srgbClr>
                      </a:gs>
                    </a:gsLst>
                    <a:lin ang="5400000" scaled="1"/>
                    <a:tileRect/>
                  </a:gradFill>
                  <a:latin typeface="微软雅黑" panose="020B0503020204020204" charset="-122"/>
                  <a:ea typeface="微软雅黑" panose="020B0503020204020204" charset="-122"/>
                </a:rPr>
                <a:t>点击此处添加标题</a:t>
              </a:r>
            </a:p>
          </p:txBody>
        </p:sp>
        <p:sp>
          <p:nvSpPr>
            <p:cNvPr id="18" name="文本框 17">
              <a:extLst>
                <a:ext uri="{FF2B5EF4-FFF2-40B4-BE49-F238E27FC236}">
                  <a16:creationId xmlns:a16="http://schemas.microsoft.com/office/drawing/2014/main" id="{C62D3454-EF3E-16BC-9838-03338BC4C028}"/>
                </a:ext>
              </a:extLst>
            </p:cNvPr>
            <p:cNvSpPr txBox="1"/>
            <p:nvPr/>
          </p:nvSpPr>
          <p:spPr>
            <a:xfrm>
              <a:off x="5893783" y="3333236"/>
              <a:ext cx="5953384" cy="1661609"/>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algn="l">
                <a:lnSpc>
                  <a:spcPct val="130000"/>
                </a:lnSpc>
                <a:buFont typeface="+mj-lt"/>
                <a:buAutoNum type="arabicPeriod"/>
              </a:pPr>
              <a:r>
                <a:rPr lang="zh-CN" altLang="en-US" sz="1600" spc="100" dirty="0">
                  <a:solidFill>
                    <a:schemeClr val="tx1">
                      <a:lumMod val="75000"/>
                      <a:lumOff val="25000"/>
                    </a:schemeClr>
                  </a:solidFill>
                </a:rPr>
                <a:t>可在此处添加第三部分的重点概述</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敲击回车即可换行添加新内容</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换行后将按序自动增加跳转</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如不需添加文字，选中文本框删除即可</a:t>
              </a:r>
            </a:p>
            <a:p>
              <a:pPr algn="l">
                <a:lnSpc>
                  <a:spcPct val="130000"/>
                </a:lnSpc>
                <a:buFont typeface="+mj-lt"/>
                <a:buAutoNum type="arabicPeriod"/>
              </a:pPr>
              <a:r>
                <a:rPr lang="zh-CN" altLang="en-US" sz="1600" spc="100" dirty="0">
                  <a:solidFill>
                    <a:schemeClr val="tx1">
                      <a:lumMod val="75000"/>
                      <a:lumOff val="25000"/>
                    </a:schemeClr>
                  </a:solidFill>
                </a:rPr>
                <a:t>若需更改右侧序号图片，选中图片点击右键“更改图片”</a:t>
              </a:r>
              <a:endParaRPr lang="en-US" altLang="zh-CN" sz="1600" spc="100" dirty="0">
                <a:solidFill>
                  <a:schemeClr val="tx1">
                    <a:lumMod val="75000"/>
                    <a:lumOff val="25000"/>
                  </a:schemeClr>
                </a:solidFill>
              </a:endParaRPr>
            </a:p>
          </p:txBody>
        </p:sp>
        <p:sp>
          <p:nvSpPr>
            <p:cNvPr id="19" name="文本框 18">
              <a:extLst>
                <a:ext uri="{FF2B5EF4-FFF2-40B4-BE49-F238E27FC236}">
                  <a16:creationId xmlns:a16="http://schemas.microsoft.com/office/drawing/2014/main" id="{5CAD2FF7-DD84-D0DF-0A45-1E6727940472}"/>
                </a:ext>
              </a:extLst>
            </p:cNvPr>
            <p:cNvSpPr txBox="1"/>
            <p:nvPr/>
          </p:nvSpPr>
          <p:spPr>
            <a:xfrm>
              <a:off x="5861142" y="2736848"/>
              <a:ext cx="3473430" cy="369332"/>
            </a:xfrm>
            <a:prstGeom prst="rect">
              <a:avLst/>
            </a:prstGeom>
            <a:noFill/>
          </p:spPr>
          <p:txBody>
            <a:bodyPr wrap="square" rtlCol="0">
              <a:spAutoFit/>
            </a:bodyPr>
            <a:lstStyle/>
            <a:p>
              <a:r>
                <a:rPr lang="en-US" altLang="zh-CN" spc="100" dirty="0">
                  <a:solidFill>
                    <a:schemeClr val="tx1">
                      <a:lumMod val="75000"/>
                      <a:lumOff val="25000"/>
                      <a:alpha val="63000"/>
                    </a:schemeClr>
                  </a:solidFill>
                  <a:latin typeface="微软雅黑" panose="020B0503020204020204" charset="-122"/>
                  <a:ea typeface="微软雅黑" panose="020B0503020204020204" charset="-122"/>
                </a:rPr>
                <a:t>Click here to add a title</a:t>
              </a:r>
              <a:endParaRPr lang="zh-CN" altLang="en-US" spc="100" dirty="0">
                <a:solidFill>
                  <a:schemeClr val="tx1">
                    <a:lumMod val="75000"/>
                    <a:lumOff val="25000"/>
                    <a:alpha val="63000"/>
                  </a:schemeClr>
                </a:solidFill>
                <a:latin typeface="微软雅黑" panose="020B0503020204020204" charset="-122"/>
                <a:ea typeface="微软雅黑" panose="020B0503020204020204" charset="-122"/>
              </a:endParaRPr>
            </a:p>
          </p:txBody>
        </p:sp>
        <p:sp>
          <p:nvSpPr>
            <p:cNvPr id="20" name="文本框 19">
              <a:extLst>
                <a:ext uri="{FF2B5EF4-FFF2-40B4-BE49-F238E27FC236}">
                  <a16:creationId xmlns:a16="http://schemas.microsoft.com/office/drawing/2014/main" id="{FEC35F88-4519-AD84-C26D-C8366788CF61}"/>
                </a:ext>
              </a:extLst>
            </p:cNvPr>
            <p:cNvSpPr txBox="1"/>
            <p:nvPr/>
          </p:nvSpPr>
          <p:spPr>
            <a:xfrm>
              <a:off x="5893783" y="1266069"/>
              <a:ext cx="1799176" cy="553998"/>
            </a:xfrm>
            <a:prstGeom prst="rect">
              <a:avLst/>
            </a:prstGeom>
            <a:noFill/>
          </p:spPr>
          <p:txBody>
            <a:bodyPr wrap="square" rtlCol="0">
              <a:spAutoFit/>
            </a:bodyPr>
            <a:lstStyle/>
            <a:p>
              <a:pPr algn="ctr"/>
              <a:r>
                <a:rPr lang="zh-CN" altLang="en-US" sz="3000" b="1" spc="100" dirty="0">
                  <a:solidFill>
                    <a:schemeClr val="bg1"/>
                  </a:solidFill>
                  <a:highlight>
                    <a:srgbClr val="A40000"/>
                  </a:highlight>
                  <a:latin typeface="微软雅黑" panose="020B0503020204020204" charset="-122"/>
                  <a:ea typeface="微软雅黑" panose="020B0503020204020204" charset="-122"/>
                </a:rPr>
                <a:t>第三部分</a:t>
              </a:r>
            </a:p>
          </p:txBody>
        </p:sp>
      </p:grpSp>
    </p:spTree>
    <p:extLst>
      <p:ext uri="{BB962C8B-B14F-4D97-AF65-F5344CB8AC3E}">
        <p14:creationId xmlns:p14="http://schemas.microsoft.com/office/powerpoint/2010/main" val="2911611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randombar(horizontal)">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58506" y="215802"/>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grpSp>
        <p:nvGrpSpPr>
          <p:cNvPr id="38" name="组合 37">
            <a:extLst>
              <a:ext uri="{FF2B5EF4-FFF2-40B4-BE49-F238E27FC236}">
                <a16:creationId xmlns:a16="http://schemas.microsoft.com/office/drawing/2014/main" id="{58685517-915E-A29C-4E62-E7E7A2C8DB53}"/>
              </a:ext>
            </a:extLst>
          </p:cNvPr>
          <p:cNvGrpSpPr/>
          <p:nvPr/>
        </p:nvGrpSpPr>
        <p:grpSpPr>
          <a:xfrm>
            <a:off x="729499" y="1445283"/>
            <a:ext cx="10727746" cy="3582652"/>
            <a:chOff x="732127" y="1139251"/>
            <a:chExt cx="10727746" cy="3582652"/>
          </a:xfrm>
        </p:grpSpPr>
        <p:grpSp>
          <p:nvGrpSpPr>
            <p:cNvPr id="18" name="组合 17">
              <a:extLst>
                <a:ext uri="{FF2B5EF4-FFF2-40B4-BE49-F238E27FC236}">
                  <a16:creationId xmlns:a16="http://schemas.microsoft.com/office/drawing/2014/main" id="{C9B416C1-AE61-6E9C-A2A7-E1D3F9914CB6}"/>
                </a:ext>
              </a:extLst>
            </p:cNvPr>
            <p:cNvGrpSpPr/>
            <p:nvPr/>
          </p:nvGrpSpPr>
          <p:grpSpPr>
            <a:xfrm>
              <a:off x="8347023" y="1139251"/>
              <a:ext cx="3112850" cy="3582652"/>
              <a:chOff x="4482059" y="1139251"/>
              <a:chExt cx="3112850" cy="3582652"/>
            </a:xfrm>
            <a:blipFill>
              <a:blip r:embed="rId4"/>
              <a:stretch>
                <a:fillRect/>
              </a:stretch>
            </a:blipFill>
          </p:grpSpPr>
          <p:sp>
            <p:nvSpPr>
              <p:cNvPr id="19" name="矩形 18">
                <a:extLst>
                  <a:ext uri="{FF2B5EF4-FFF2-40B4-BE49-F238E27FC236}">
                    <a16:creationId xmlns:a16="http://schemas.microsoft.com/office/drawing/2014/main" id="{9B55C74B-8DFF-C47C-A4A6-90F656EEA614}"/>
                  </a:ext>
                </a:extLst>
              </p:cNvPr>
              <p:cNvSpPr/>
              <p:nvPr/>
            </p:nvSpPr>
            <p:spPr>
              <a:xfrm>
                <a:off x="4482059" y="1139251"/>
                <a:ext cx="3112850" cy="2326261"/>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等线" panose="02010600030101010101" pitchFamily="2" charset="-122"/>
                </a:endParaRPr>
              </a:p>
            </p:txBody>
          </p:sp>
          <p:sp>
            <p:nvSpPr>
              <p:cNvPr id="21" name="矩形 20">
                <a:extLst>
                  <a:ext uri="{FF2B5EF4-FFF2-40B4-BE49-F238E27FC236}">
                    <a16:creationId xmlns:a16="http://schemas.microsoft.com/office/drawing/2014/main" id="{D34CDF1B-D2D5-38C4-CFB7-D2460B6C1385}"/>
                  </a:ext>
                </a:extLst>
              </p:cNvPr>
              <p:cNvSpPr/>
              <p:nvPr/>
            </p:nvSpPr>
            <p:spPr>
              <a:xfrm>
                <a:off x="4482059" y="3282847"/>
                <a:ext cx="3112850" cy="1439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等线" panose="02010600030101010101" pitchFamily="2" charset="-122"/>
                </a:endParaRPr>
              </a:p>
            </p:txBody>
          </p:sp>
        </p:grpSp>
        <p:sp>
          <p:nvSpPr>
            <p:cNvPr id="22" name="矩形 21">
              <a:extLst>
                <a:ext uri="{FF2B5EF4-FFF2-40B4-BE49-F238E27FC236}">
                  <a16:creationId xmlns:a16="http://schemas.microsoft.com/office/drawing/2014/main" id="{AA796977-657E-8F9B-322A-7A728A3BE440}"/>
                </a:ext>
              </a:extLst>
            </p:cNvPr>
            <p:cNvSpPr/>
            <p:nvPr/>
          </p:nvSpPr>
          <p:spPr>
            <a:xfrm>
              <a:off x="8347023" y="3282847"/>
              <a:ext cx="3112850" cy="1439056"/>
            </a:xfrm>
            <a:prstGeom prst="rect">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5F085D6E-6C05-DCBD-7EA9-98332A6440AF}"/>
                </a:ext>
              </a:extLst>
            </p:cNvPr>
            <p:cNvGrpSpPr/>
            <p:nvPr/>
          </p:nvGrpSpPr>
          <p:grpSpPr>
            <a:xfrm>
              <a:off x="4539575" y="1139251"/>
              <a:ext cx="3112850" cy="3582652"/>
              <a:chOff x="4667045" y="1139251"/>
              <a:chExt cx="3112850" cy="3582652"/>
            </a:xfrm>
          </p:grpSpPr>
          <p:sp>
            <p:nvSpPr>
              <p:cNvPr id="24" name="矩形 23">
                <a:extLst>
                  <a:ext uri="{FF2B5EF4-FFF2-40B4-BE49-F238E27FC236}">
                    <a16:creationId xmlns:a16="http://schemas.microsoft.com/office/drawing/2014/main" id="{69DD0026-2F80-02BC-594E-38C8ECD53B53}"/>
                  </a:ext>
                </a:extLst>
              </p:cNvPr>
              <p:cNvSpPr/>
              <p:nvPr/>
            </p:nvSpPr>
            <p:spPr>
              <a:xfrm>
                <a:off x="4667045" y="1139251"/>
                <a:ext cx="3112850" cy="2326261"/>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等线" panose="02010600030101010101" pitchFamily="2" charset="-122"/>
                </a:endParaRPr>
              </a:p>
            </p:txBody>
          </p:sp>
          <p:sp>
            <p:nvSpPr>
              <p:cNvPr id="25" name="矩形 24">
                <a:extLst>
                  <a:ext uri="{FF2B5EF4-FFF2-40B4-BE49-F238E27FC236}">
                    <a16:creationId xmlns:a16="http://schemas.microsoft.com/office/drawing/2014/main" id="{F6E04A58-D415-EC75-1E89-8072F72566DA}"/>
                  </a:ext>
                </a:extLst>
              </p:cNvPr>
              <p:cNvSpPr/>
              <p:nvPr/>
            </p:nvSpPr>
            <p:spPr>
              <a:xfrm>
                <a:off x="4667045" y="3282847"/>
                <a:ext cx="3112850" cy="1439056"/>
              </a:xfrm>
              <a:prstGeom prst="rect">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等线" panose="02010600030101010101" pitchFamily="2" charset="-122"/>
                </a:endParaRPr>
              </a:p>
            </p:txBody>
          </p:sp>
        </p:grpSp>
        <p:grpSp>
          <p:nvGrpSpPr>
            <p:cNvPr id="26" name="组合 25">
              <a:extLst>
                <a:ext uri="{FF2B5EF4-FFF2-40B4-BE49-F238E27FC236}">
                  <a16:creationId xmlns:a16="http://schemas.microsoft.com/office/drawing/2014/main" id="{9C683835-A4ED-A5C6-7A3B-903F745A3C5C}"/>
                </a:ext>
              </a:extLst>
            </p:cNvPr>
            <p:cNvGrpSpPr/>
            <p:nvPr/>
          </p:nvGrpSpPr>
          <p:grpSpPr>
            <a:xfrm>
              <a:off x="732127" y="1139251"/>
              <a:ext cx="3112850" cy="3582652"/>
              <a:chOff x="4667045" y="1139251"/>
              <a:chExt cx="3112850" cy="3582652"/>
            </a:xfrm>
          </p:grpSpPr>
          <p:sp>
            <p:nvSpPr>
              <p:cNvPr id="27" name="矩形 26">
                <a:extLst>
                  <a:ext uri="{FF2B5EF4-FFF2-40B4-BE49-F238E27FC236}">
                    <a16:creationId xmlns:a16="http://schemas.microsoft.com/office/drawing/2014/main" id="{AA56A2EE-7925-9DE6-C428-749CEE51A0BF}"/>
                  </a:ext>
                </a:extLst>
              </p:cNvPr>
              <p:cNvSpPr/>
              <p:nvPr/>
            </p:nvSpPr>
            <p:spPr>
              <a:xfrm>
                <a:off x="4667045" y="1139251"/>
                <a:ext cx="3112850" cy="2326261"/>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等线" panose="02010600030101010101" pitchFamily="2" charset="-122"/>
                </a:endParaRPr>
              </a:p>
            </p:txBody>
          </p:sp>
          <p:sp>
            <p:nvSpPr>
              <p:cNvPr id="28" name="矩形 27">
                <a:extLst>
                  <a:ext uri="{FF2B5EF4-FFF2-40B4-BE49-F238E27FC236}">
                    <a16:creationId xmlns:a16="http://schemas.microsoft.com/office/drawing/2014/main" id="{E723389E-5049-9B14-7665-912FA3419FFB}"/>
                  </a:ext>
                </a:extLst>
              </p:cNvPr>
              <p:cNvSpPr/>
              <p:nvPr/>
            </p:nvSpPr>
            <p:spPr>
              <a:xfrm>
                <a:off x="4667045" y="3282847"/>
                <a:ext cx="3112850" cy="1439056"/>
              </a:xfrm>
              <a:prstGeom prst="rect">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等线" panose="02010600030101010101" pitchFamily="2" charset="-122"/>
                </a:endParaRPr>
              </a:p>
            </p:txBody>
          </p:sp>
        </p:grpSp>
        <p:sp>
          <p:nvSpPr>
            <p:cNvPr id="30" name="文本框 29">
              <a:extLst>
                <a:ext uri="{FF2B5EF4-FFF2-40B4-BE49-F238E27FC236}">
                  <a16:creationId xmlns:a16="http://schemas.microsoft.com/office/drawing/2014/main" id="{3C177C7B-9D59-B392-D888-BAEA0D183FDA}"/>
                </a:ext>
              </a:extLst>
            </p:cNvPr>
            <p:cNvSpPr txBox="1"/>
            <p:nvPr/>
          </p:nvSpPr>
          <p:spPr>
            <a:xfrm>
              <a:off x="1020112" y="3632245"/>
              <a:ext cx="253687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点击添加标题</a:t>
              </a:r>
            </a:p>
          </p:txBody>
        </p:sp>
        <p:sp>
          <p:nvSpPr>
            <p:cNvPr id="31" name="文本框 30">
              <a:extLst>
                <a:ext uri="{FF2B5EF4-FFF2-40B4-BE49-F238E27FC236}">
                  <a16:creationId xmlns:a16="http://schemas.microsoft.com/office/drawing/2014/main" id="{D1340F08-5ED0-A4E2-2F10-9F30D66989F1}"/>
                </a:ext>
              </a:extLst>
            </p:cNvPr>
            <p:cNvSpPr txBox="1"/>
            <p:nvPr/>
          </p:nvSpPr>
          <p:spPr>
            <a:xfrm>
              <a:off x="1406108" y="4053565"/>
              <a:ext cx="17648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95000"/>
                    </a:prstClr>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YOUR</a:t>
              </a:r>
              <a:r>
                <a:rPr kumimoji="0" lang="en-US" altLang="zh-CN" sz="1400" b="0" i="0" u="none" strike="noStrike" kern="1200" cap="none" spc="0" normalizeH="0" noProof="0" dirty="0">
                  <a:ln>
                    <a:noFill/>
                  </a:ln>
                  <a:solidFill>
                    <a:prstClr val="white">
                      <a:lumMod val="95000"/>
                    </a:prstClr>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 TITLE HERE</a:t>
              </a:r>
              <a:endParaRPr kumimoji="0" lang="zh-CN" altLang="en-US" sz="1400" b="0" i="0" u="none" strike="noStrike" kern="1200" cap="none" spc="0" normalizeH="0" baseline="0" noProof="0" dirty="0">
                <a:ln>
                  <a:noFill/>
                </a:ln>
                <a:solidFill>
                  <a:prstClr val="white">
                    <a:lumMod val="95000"/>
                  </a:prstClr>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AE79BF36-ED6C-9876-AA9C-524195542E39}"/>
                </a:ext>
              </a:extLst>
            </p:cNvPr>
            <p:cNvSpPr txBox="1"/>
            <p:nvPr/>
          </p:nvSpPr>
          <p:spPr>
            <a:xfrm>
              <a:off x="4827562" y="3632245"/>
              <a:ext cx="2536877" cy="400110"/>
            </a:xfrm>
            <a:prstGeom prst="rect">
              <a:avLst/>
            </a:prstGeom>
            <a:noFill/>
          </p:spPr>
          <p:txBody>
            <a:bodyPr wrap="square" rtlCol="0">
              <a:spAutoFit/>
            </a:bodyPr>
            <a:lstStyle/>
            <a:p>
              <a:pPr lvl="0" algn="ctr">
                <a:defRPr/>
              </a:pPr>
              <a:r>
                <a:rPr lang="zh-CN" altLang="en-US" sz="2000" b="1" dirty="0">
                  <a:solidFill>
                    <a:prstClr val="white"/>
                  </a:solidFill>
                  <a:latin typeface="微软雅黑" panose="020B0503020204020204" pitchFamily="34" charset="-122"/>
                  <a:ea typeface="微软雅黑" panose="020B0503020204020204" pitchFamily="34" charset="-122"/>
                </a:rPr>
                <a:t>点击添加标题</a:t>
              </a:r>
            </a:p>
          </p:txBody>
        </p:sp>
        <p:sp>
          <p:nvSpPr>
            <p:cNvPr id="33" name="文本框 32">
              <a:extLst>
                <a:ext uri="{FF2B5EF4-FFF2-40B4-BE49-F238E27FC236}">
                  <a16:creationId xmlns:a16="http://schemas.microsoft.com/office/drawing/2014/main" id="{139B7C0F-7836-E3F2-B2F9-DCE9AB35D8B8}"/>
                </a:ext>
              </a:extLst>
            </p:cNvPr>
            <p:cNvSpPr txBox="1"/>
            <p:nvPr/>
          </p:nvSpPr>
          <p:spPr>
            <a:xfrm>
              <a:off x="5213558" y="4053565"/>
              <a:ext cx="1764884" cy="307777"/>
            </a:xfrm>
            <a:prstGeom prst="rect">
              <a:avLst/>
            </a:prstGeom>
            <a:noFill/>
          </p:spPr>
          <p:txBody>
            <a:bodyPr wrap="square" rtlCol="0">
              <a:spAutoFit/>
            </a:bodyPr>
            <a:lstStyle/>
            <a:p>
              <a:pPr lvl="0" algn="ctr">
                <a:defRPr/>
              </a:pPr>
              <a:r>
                <a:rPr lang="en-US" altLang="zh-CN" sz="1400" dirty="0">
                  <a:solidFill>
                    <a:prstClr val="white">
                      <a:lumMod val="95000"/>
                    </a:prstClr>
                  </a:solidFill>
                  <a:latin typeface="Times New Roman" panose="02020603050405020304" pitchFamily="18" charset="0"/>
                  <a:ea typeface="等线 Light" panose="02010600030101010101" pitchFamily="2" charset="-122"/>
                  <a:cs typeface="Times New Roman" panose="02020603050405020304" pitchFamily="18" charset="0"/>
                </a:rPr>
                <a:t>YOUR TITLE HERE</a:t>
              </a:r>
              <a:endParaRPr lang="zh-CN" altLang="en-US" sz="1400" dirty="0">
                <a:solidFill>
                  <a:prstClr val="white">
                    <a:lumMod val="95000"/>
                  </a:prstClr>
                </a:solidFill>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04642B59-F076-A66A-BA7D-0F58FE2EB2D4}"/>
                </a:ext>
              </a:extLst>
            </p:cNvPr>
            <p:cNvSpPr txBox="1"/>
            <p:nvPr/>
          </p:nvSpPr>
          <p:spPr>
            <a:xfrm>
              <a:off x="8635012" y="3632245"/>
              <a:ext cx="2536877" cy="400110"/>
            </a:xfrm>
            <a:prstGeom prst="rect">
              <a:avLst/>
            </a:prstGeom>
            <a:noFill/>
          </p:spPr>
          <p:txBody>
            <a:bodyPr wrap="square" rtlCol="0">
              <a:spAutoFit/>
            </a:bodyPr>
            <a:lstStyle/>
            <a:p>
              <a:pPr lvl="0" algn="ctr">
                <a:defRPr/>
              </a:pPr>
              <a:r>
                <a:rPr lang="zh-CN" altLang="en-US" sz="2000" b="1" dirty="0">
                  <a:solidFill>
                    <a:prstClr val="white"/>
                  </a:solidFill>
                  <a:latin typeface="微软雅黑" panose="020B0503020204020204" pitchFamily="34" charset="-122"/>
                  <a:ea typeface="微软雅黑" panose="020B0503020204020204" pitchFamily="34" charset="-122"/>
                </a:rPr>
                <a:t>点击添加标题</a:t>
              </a:r>
            </a:p>
          </p:txBody>
        </p:sp>
        <p:sp>
          <p:nvSpPr>
            <p:cNvPr id="35" name="文本框 34">
              <a:extLst>
                <a:ext uri="{FF2B5EF4-FFF2-40B4-BE49-F238E27FC236}">
                  <a16:creationId xmlns:a16="http://schemas.microsoft.com/office/drawing/2014/main" id="{11E6A94F-A720-F0C4-86D7-02DDF40E8903}"/>
                </a:ext>
              </a:extLst>
            </p:cNvPr>
            <p:cNvSpPr txBox="1"/>
            <p:nvPr/>
          </p:nvSpPr>
          <p:spPr>
            <a:xfrm>
              <a:off x="9021008" y="4053565"/>
              <a:ext cx="1764884" cy="307777"/>
            </a:xfrm>
            <a:prstGeom prst="rect">
              <a:avLst/>
            </a:prstGeom>
            <a:noFill/>
          </p:spPr>
          <p:txBody>
            <a:bodyPr wrap="square" rtlCol="0">
              <a:spAutoFit/>
            </a:bodyPr>
            <a:lstStyle/>
            <a:p>
              <a:pPr lvl="0" algn="ctr">
                <a:defRPr/>
              </a:pPr>
              <a:r>
                <a:rPr lang="en-US" altLang="zh-CN" sz="1400" dirty="0">
                  <a:solidFill>
                    <a:prstClr val="white">
                      <a:lumMod val="95000"/>
                    </a:prstClr>
                  </a:solidFill>
                  <a:latin typeface="Times New Roman" panose="02020603050405020304" pitchFamily="18" charset="0"/>
                  <a:ea typeface="等线 Light" panose="02010600030101010101" pitchFamily="2" charset="-122"/>
                  <a:cs typeface="Times New Roman" panose="02020603050405020304" pitchFamily="18" charset="0"/>
                </a:rPr>
                <a:t>YOUR TITLE HERE</a:t>
              </a:r>
              <a:endParaRPr lang="zh-CN" altLang="en-US" sz="1400" dirty="0">
                <a:solidFill>
                  <a:prstClr val="white">
                    <a:lumMod val="95000"/>
                  </a:prstClr>
                </a:solidFill>
                <a:latin typeface="Times New Roman" panose="02020603050405020304" pitchFamily="18" charset="0"/>
                <a:ea typeface="等线 Light" panose="02010600030101010101" pitchFamily="2" charset="-122"/>
                <a:cs typeface="Times New Roman" panose="02020603050405020304" pitchFamily="18" charset="0"/>
              </a:endParaRPr>
            </a:p>
          </p:txBody>
        </p:sp>
      </p:grpSp>
      <p:sp>
        <p:nvSpPr>
          <p:cNvPr id="39" name="文本框 38">
            <a:extLst>
              <a:ext uri="{FF2B5EF4-FFF2-40B4-BE49-F238E27FC236}">
                <a16:creationId xmlns:a16="http://schemas.microsoft.com/office/drawing/2014/main" id="{80B90F38-6EFE-7421-1368-AD65D61C867E}"/>
              </a:ext>
            </a:extLst>
          </p:cNvPr>
          <p:cNvSpPr txBox="1"/>
          <p:nvPr/>
        </p:nvSpPr>
        <p:spPr>
          <a:xfrm>
            <a:off x="729500" y="5305738"/>
            <a:ext cx="3112850" cy="846001"/>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lvl="0" algn="just" hangingPunct="0">
              <a:lnSpc>
                <a:spcPct val="120000"/>
              </a:lnSpc>
              <a:buClr>
                <a:prstClr val="white">
                  <a:lumMod val="75000"/>
                </a:prstClr>
              </a:buClr>
            </a:pPr>
            <a:r>
              <a:rPr lang="zh-CN" altLang="en-US" sz="1400" kern="0" spc="100" dirty="0">
                <a:solidFill>
                  <a:schemeClr val="tx1"/>
                </a:solidFill>
              </a:rPr>
              <a:t>华中师范大学（</a:t>
            </a:r>
            <a:r>
              <a:rPr lang="en-US" altLang="zh-CN" sz="1400" kern="0" spc="100" dirty="0">
                <a:solidFill>
                  <a:schemeClr val="tx1"/>
                </a:solidFill>
              </a:rPr>
              <a:t>Central China Normal University</a:t>
            </a:r>
            <a:r>
              <a:rPr lang="zh-CN" altLang="en-US" sz="1400" kern="0" spc="100" dirty="0">
                <a:solidFill>
                  <a:schemeClr val="tx1"/>
                </a:solidFill>
              </a:rPr>
              <a:t>）简称“华大”或“华中师大”。</a:t>
            </a:r>
          </a:p>
        </p:txBody>
      </p:sp>
      <p:sp>
        <p:nvSpPr>
          <p:cNvPr id="40" name="文本框 39">
            <a:extLst>
              <a:ext uri="{FF2B5EF4-FFF2-40B4-BE49-F238E27FC236}">
                <a16:creationId xmlns:a16="http://schemas.microsoft.com/office/drawing/2014/main" id="{42DB4D05-9A5E-8875-80A1-67D17B1EF5FE}"/>
              </a:ext>
            </a:extLst>
          </p:cNvPr>
          <p:cNvSpPr txBox="1"/>
          <p:nvPr/>
        </p:nvSpPr>
        <p:spPr>
          <a:xfrm>
            <a:off x="4536947" y="5305738"/>
            <a:ext cx="3112850" cy="846001"/>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lvl="0" algn="just" hangingPunct="0">
              <a:lnSpc>
                <a:spcPct val="120000"/>
              </a:lnSpc>
              <a:buClr>
                <a:prstClr val="white">
                  <a:lumMod val="75000"/>
                </a:prstClr>
              </a:buClr>
            </a:pPr>
            <a:r>
              <a:rPr lang="zh-CN" altLang="en-US" sz="1400" kern="0" spc="100" dirty="0">
                <a:solidFill>
                  <a:schemeClr val="tx1"/>
                </a:solidFill>
              </a:rPr>
              <a:t>华中师范大学（</a:t>
            </a:r>
            <a:r>
              <a:rPr lang="en-US" altLang="zh-CN" sz="1400" kern="0" spc="100" dirty="0">
                <a:solidFill>
                  <a:schemeClr val="tx1"/>
                </a:solidFill>
              </a:rPr>
              <a:t>Central China Normal University</a:t>
            </a:r>
            <a:r>
              <a:rPr lang="zh-CN" altLang="en-US" sz="1400" kern="0" spc="100" dirty="0">
                <a:solidFill>
                  <a:schemeClr val="tx1"/>
                </a:solidFill>
              </a:rPr>
              <a:t>）简称“华大”或“华中师大”。</a:t>
            </a:r>
          </a:p>
        </p:txBody>
      </p:sp>
      <p:sp>
        <p:nvSpPr>
          <p:cNvPr id="41" name="文本框 40">
            <a:extLst>
              <a:ext uri="{FF2B5EF4-FFF2-40B4-BE49-F238E27FC236}">
                <a16:creationId xmlns:a16="http://schemas.microsoft.com/office/drawing/2014/main" id="{A98F1372-AD77-2389-6E90-3B29AE9D966F}"/>
              </a:ext>
            </a:extLst>
          </p:cNvPr>
          <p:cNvSpPr txBox="1"/>
          <p:nvPr/>
        </p:nvSpPr>
        <p:spPr>
          <a:xfrm>
            <a:off x="8344394" y="5305738"/>
            <a:ext cx="3112850" cy="846001"/>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lvl="0" algn="just" hangingPunct="0">
              <a:lnSpc>
                <a:spcPct val="120000"/>
              </a:lnSpc>
              <a:buClr>
                <a:prstClr val="white">
                  <a:lumMod val="75000"/>
                </a:prstClr>
              </a:buClr>
            </a:pPr>
            <a:r>
              <a:rPr lang="zh-CN" altLang="en-US" sz="1400" kern="0" spc="100" dirty="0">
                <a:solidFill>
                  <a:schemeClr val="tx1"/>
                </a:solidFill>
              </a:rPr>
              <a:t>华中师范大学（</a:t>
            </a:r>
            <a:r>
              <a:rPr lang="en-US" altLang="zh-CN" sz="1400" kern="0" spc="100" dirty="0">
                <a:solidFill>
                  <a:schemeClr val="tx1"/>
                </a:solidFill>
              </a:rPr>
              <a:t>Central China Normal University</a:t>
            </a:r>
            <a:r>
              <a:rPr lang="zh-CN" altLang="en-US" sz="1400" kern="0" spc="100" dirty="0">
                <a:solidFill>
                  <a:schemeClr val="tx1"/>
                </a:solidFill>
              </a:rPr>
              <a:t>）简称“华大”或“华中师大”。</a:t>
            </a:r>
          </a:p>
        </p:txBody>
      </p:sp>
    </p:spTree>
    <p:extLst>
      <p:ext uri="{BB962C8B-B14F-4D97-AF65-F5344CB8AC3E}">
        <p14:creationId xmlns:p14="http://schemas.microsoft.com/office/powerpoint/2010/main" val="3674783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circle(out)">
                                      <p:cBhvr>
                                        <p:cTn id="7" dur="20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58506" y="215802"/>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grpSp>
        <p:nvGrpSpPr>
          <p:cNvPr id="2" name="组合 1">
            <a:extLst>
              <a:ext uri="{FF2B5EF4-FFF2-40B4-BE49-F238E27FC236}">
                <a16:creationId xmlns:a16="http://schemas.microsoft.com/office/drawing/2014/main" id="{A2509120-49E9-A812-9092-9599771DC9B4}"/>
              </a:ext>
            </a:extLst>
          </p:cNvPr>
          <p:cNvGrpSpPr/>
          <p:nvPr/>
        </p:nvGrpSpPr>
        <p:grpSpPr>
          <a:xfrm>
            <a:off x="761985" y="1608214"/>
            <a:ext cx="10969966" cy="4313031"/>
            <a:chOff x="420899" y="1809142"/>
            <a:chExt cx="11471052" cy="3690278"/>
          </a:xfrm>
        </p:grpSpPr>
        <p:pic>
          <p:nvPicPr>
            <p:cNvPr id="3" name="图片 2">
              <a:extLst>
                <a:ext uri="{FF2B5EF4-FFF2-40B4-BE49-F238E27FC236}">
                  <a16:creationId xmlns:a16="http://schemas.microsoft.com/office/drawing/2014/main" id="{484B2686-3676-FC39-7D09-569156876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146316" y="1814625"/>
              <a:ext cx="6745635" cy="3679311"/>
            </a:xfrm>
            <a:custGeom>
              <a:avLst/>
              <a:gdLst>
                <a:gd name="connsiteX0" fmla="*/ 1153863 w 6819932"/>
                <a:gd name="connsiteY0" fmla="*/ 0 h 3686580"/>
                <a:gd name="connsiteX1" fmla="*/ 6819932 w 6819932"/>
                <a:gd name="connsiteY1" fmla="*/ 0 h 3686580"/>
                <a:gd name="connsiteX2" fmla="*/ 6819932 w 6819932"/>
                <a:gd name="connsiteY2" fmla="*/ 3686580 h 3686580"/>
                <a:gd name="connsiteX3" fmla="*/ 0 w 6819932"/>
                <a:gd name="connsiteY3" fmla="*/ 3686580 h 3686580"/>
              </a:gdLst>
              <a:ahLst/>
              <a:cxnLst>
                <a:cxn ang="0">
                  <a:pos x="connsiteX0" y="connsiteY0"/>
                </a:cxn>
                <a:cxn ang="0">
                  <a:pos x="connsiteX1" y="connsiteY1"/>
                </a:cxn>
                <a:cxn ang="0">
                  <a:pos x="connsiteX2" y="connsiteY2"/>
                </a:cxn>
                <a:cxn ang="0">
                  <a:pos x="connsiteX3" y="connsiteY3"/>
                </a:cxn>
              </a:cxnLst>
              <a:rect l="l" t="t" r="r" b="b"/>
              <a:pathLst>
                <a:path w="6819932" h="3686580">
                  <a:moveTo>
                    <a:pt x="1153863" y="0"/>
                  </a:moveTo>
                  <a:lnTo>
                    <a:pt x="6819932" y="0"/>
                  </a:lnTo>
                  <a:lnTo>
                    <a:pt x="6819932" y="3686580"/>
                  </a:lnTo>
                  <a:lnTo>
                    <a:pt x="0" y="3686580"/>
                  </a:lnTo>
                  <a:close/>
                </a:path>
              </a:pathLst>
            </a:custGeom>
            <a:extLst>
              <a:ext uri="{909E8E84-426E-40DD-AFC4-6F175D3DCCD1}">
                <a14:hiddenFill xmlns:a14="http://schemas.microsoft.com/office/drawing/2010/main">
                  <a:solidFill>
                    <a:srgbClr val="FFFFFF"/>
                  </a:solidFill>
                </a14:hiddenFill>
              </a:ext>
            </a:extLst>
          </p:spPr>
        </p:pic>
        <p:sp>
          <p:nvSpPr>
            <p:cNvPr id="4" name="任意多边形: 形状 3">
              <a:extLst>
                <a:ext uri="{FF2B5EF4-FFF2-40B4-BE49-F238E27FC236}">
                  <a16:creationId xmlns:a16="http://schemas.microsoft.com/office/drawing/2014/main" id="{734C5B95-6DB2-771C-C27B-4E2CBF17C9F4}"/>
                </a:ext>
              </a:extLst>
            </p:cNvPr>
            <p:cNvSpPr/>
            <p:nvPr/>
          </p:nvSpPr>
          <p:spPr>
            <a:xfrm flipV="1">
              <a:off x="420899" y="1809142"/>
              <a:ext cx="6162342" cy="3679314"/>
            </a:xfrm>
            <a:custGeom>
              <a:avLst/>
              <a:gdLst>
                <a:gd name="connsiteX0" fmla="*/ 0 w 6517572"/>
                <a:gd name="connsiteY0" fmla="*/ 3679314 h 3679314"/>
                <a:gd name="connsiteX1" fmla="*/ 6517572 w 6517572"/>
                <a:gd name="connsiteY1" fmla="*/ 3679314 h 3679314"/>
                <a:gd name="connsiteX2" fmla="*/ 5337395 w 6517572"/>
                <a:gd name="connsiteY2" fmla="*/ 0 h 3679314"/>
                <a:gd name="connsiteX3" fmla="*/ 0 w 6517572"/>
                <a:gd name="connsiteY3" fmla="*/ 0 h 3679314"/>
              </a:gdLst>
              <a:ahLst/>
              <a:cxnLst>
                <a:cxn ang="0">
                  <a:pos x="connsiteX0" y="connsiteY0"/>
                </a:cxn>
                <a:cxn ang="0">
                  <a:pos x="connsiteX1" y="connsiteY1"/>
                </a:cxn>
                <a:cxn ang="0">
                  <a:pos x="connsiteX2" y="connsiteY2"/>
                </a:cxn>
                <a:cxn ang="0">
                  <a:pos x="connsiteX3" y="connsiteY3"/>
                </a:cxn>
              </a:cxnLst>
              <a:rect l="l" t="t" r="r" b="b"/>
              <a:pathLst>
                <a:path w="6517572" h="3679314">
                  <a:moveTo>
                    <a:pt x="0" y="3679314"/>
                  </a:moveTo>
                  <a:lnTo>
                    <a:pt x="6517572" y="3679314"/>
                  </a:lnTo>
                  <a:lnTo>
                    <a:pt x="5337395" y="0"/>
                  </a:lnTo>
                  <a:lnTo>
                    <a:pt x="0" y="0"/>
                  </a:lnTo>
                  <a:close/>
                </a:path>
              </a:pathLst>
            </a:custGeom>
            <a:solidFill>
              <a:srgbClr val="FCE6B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平行四边形 4">
              <a:extLst>
                <a:ext uri="{FF2B5EF4-FFF2-40B4-BE49-F238E27FC236}">
                  <a16:creationId xmlns:a16="http://schemas.microsoft.com/office/drawing/2014/main" id="{53E8601A-C5C5-6A44-5421-CBB8C35F0644}"/>
                </a:ext>
              </a:extLst>
            </p:cNvPr>
            <p:cNvSpPr/>
            <p:nvPr/>
          </p:nvSpPr>
          <p:spPr>
            <a:xfrm>
              <a:off x="5146317" y="1814626"/>
              <a:ext cx="1190872" cy="3684794"/>
            </a:xfrm>
            <a:prstGeom prst="parallelogram">
              <a:avLst>
                <a:gd name="adj" fmla="val 91719"/>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文本框 5">
            <a:extLst>
              <a:ext uri="{FF2B5EF4-FFF2-40B4-BE49-F238E27FC236}">
                <a16:creationId xmlns:a16="http://schemas.microsoft.com/office/drawing/2014/main" id="{677470EB-7D6D-D9F0-0185-7B17BA9A0E94}"/>
              </a:ext>
            </a:extLst>
          </p:cNvPr>
          <p:cNvSpPr txBox="1"/>
          <p:nvPr/>
        </p:nvSpPr>
        <p:spPr>
          <a:xfrm>
            <a:off x="1096421" y="1995412"/>
            <a:ext cx="2882516" cy="461665"/>
          </a:xfrm>
          <a:prstGeom prst="rect">
            <a:avLst/>
          </a:prstGeom>
          <a:noFill/>
        </p:spPr>
        <p:txBody>
          <a:bodyPr wrap="square" rtlCol="0">
            <a:spAutoFit/>
          </a:bodyPr>
          <a:lstStyle/>
          <a:p>
            <a:r>
              <a:rPr lang="zh-CN" altLang="en-US" sz="2400" dirty="0">
                <a:solidFill>
                  <a:srgbClr val="A40000"/>
                </a:solidFill>
                <a:latin typeface="微软雅黑" panose="020B0503020204020204" charset="-122"/>
                <a:ea typeface="微软雅黑" panose="020B0503020204020204" charset="-122"/>
              </a:rPr>
              <a:t>点击添加标题</a:t>
            </a:r>
            <a:endParaRPr lang="zh-CN" altLang="en-US" sz="2400" b="1" dirty="0">
              <a:solidFill>
                <a:srgbClr val="A40000"/>
              </a:solidFill>
              <a:latin typeface="微软雅黑" panose="020B0503020204020204" charset="-122"/>
              <a:ea typeface="微软雅黑" panose="020B0503020204020204" charset="-122"/>
            </a:endParaRPr>
          </a:p>
        </p:txBody>
      </p:sp>
      <p:grpSp>
        <p:nvGrpSpPr>
          <p:cNvPr id="7" name="组合 6">
            <a:extLst>
              <a:ext uri="{FF2B5EF4-FFF2-40B4-BE49-F238E27FC236}">
                <a16:creationId xmlns:a16="http://schemas.microsoft.com/office/drawing/2014/main" id="{A156FDE8-CB46-2D13-CAAC-C333CEA79EF9}"/>
              </a:ext>
            </a:extLst>
          </p:cNvPr>
          <p:cNvGrpSpPr/>
          <p:nvPr/>
        </p:nvGrpSpPr>
        <p:grpSpPr>
          <a:xfrm>
            <a:off x="1201085" y="2642980"/>
            <a:ext cx="3926752" cy="84307"/>
            <a:chOff x="802638" y="3363729"/>
            <a:chExt cx="3803119" cy="77971"/>
          </a:xfrm>
          <a:solidFill>
            <a:srgbClr val="A40000"/>
          </a:solidFill>
        </p:grpSpPr>
        <p:sp>
          <p:nvSpPr>
            <p:cNvPr id="9" name="平行四边形 8">
              <a:extLst>
                <a:ext uri="{FF2B5EF4-FFF2-40B4-BE49-F238E27FC236}">
                  <a16:creationId xmlns:a16="http://schemas.microsoft.com/office/drawing/2014/main" id="{94A6B284-DF02-439F-0AAF-75647E3F80A4}"/>
                </a:ext>
              </a:extLst>
            </p:cNvPr>
            <p:cNvSpPr/>
            <p:nvPr/>
          </p:nvSpPr>
          <p:spPr>
            <a:xfrm>
              <a:off x="802638" y="3363729"/>
              <a:ext cx="914492" cy="74796"/>
            </a:xfrm>
            <a:prstGeom prst="parallelogram">
              <a:avLst>
                <a:gd name="adj" fmla="val 55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连接符 9">
              <a:extLst>
                <a:ext uri="{FF2B5EF4-FFF2-40B4-BE49-F238E27FC236}">
                  <a16:creationId xmlns:a16="http://schemas.microsoft.com/office/drawing/2014/main" id="{52949D01-8693-897A-E5E0-8550D8794797}"/>
                </a:ext>
              </a:extLst>
            </p:cNvPr>
            <p:cNvCxnSpPr/>
            <p:nvPr/>
          </p:nvCxnSpPr>
          <p:spPr>
            <a:xfrm flipH="1">
              <a:off x="871315" y="3441700"/>
              <a:ext cx="3734442" cy="0"/>
            </a:xfrm>
            <a:prstGeom prst="line">
              <a:avLst/>
            </a:prstGeom>
            <a:grpFill/>
            <a:ln>
              <a:solidFill>
                <a:schemeClr val="bg1">
                  <a:lumMod val="75000"/>
                  <a:alpha val="61000"/>
                </a:schemeClr>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E6CC3184-0085-F6F3-04FB-AC9EC83F2823}"/>
              </a:ext>
            </a:extLst>
          </p:cNvPr>
          <p:cNvSpPr txBox="1"/>
          <p:nvPr/>
        </p:nvSpPr>
        <p:spPr>
          <a:xfrm>
            <a:off x="1101402" y="2997498"/>
            <a:ext cx="3855842" cy="2135585"/>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marL="171450" indent="-171450" algn="just" hangingPunct="0">
              <a:lnSpc>
                <a:spcPct val="120000"/>
              </a:lnSpc>
              <a:buFont typeface="Arial" panose="020B0604020202020204" pitchFamily="34" charset="0"/>
              <a:buChar char="•"/>
            </a:pPr>
            <a:r>
              <a:rPr lang="zh-CN" altLang="en-US" sz="1600" spc="100" dirty="0">
                <a:solidFill>
                  <a:schemeClr val="tx1">
                    <a:lumMod val="75000"/>
                    <a:lumOff val="25000"/>
                  </a:schemeClr>
                </a:solidFill>
              </a:rPr>
              <a:t>华中师范大学（</a:t>
            </a:r>
            <a:r>
              <a:rPr lang="en-US" altLang="zh-CN" sz="1600" spc="100" dirty="0">
                <a:solidFill>
                  <a:schemeClr val="tx1">
                    <a:lumMod val="75000"/>
                    <a:lumOff val="25000"/>
                  </a:schemeClr>
                </a:solidFill>
              </a:rPr>
              <a:t>Central China Normal University</a:t>
            </a:r>
            <a:r>
              <a:rPr lang="zh-CN" altLang="en-US" sz="1600" spc="100" dirty="0">
                <a:solidFill>
                  <a:schemeClr val="tx1">
                    <a:lumMod val="75000"/>
                    <a:lumOff val="25000"/>
                  </a:schemeClr>
                </a:solidFill>
              </a:rPr>
              <a:t>）简称“华大”或“华中师大”，位于湖北省会武汉</a:t>
            </a:r>
            <a:endParaRPr lang="en-US" altLang="zh-CN" sz="1600" spc="100" dirty="0">
              <a:solidFill>
                <a:schemeClr val="tx1">
                  <a:lumMod val="75000"/>
                  <a:lumOff val="25000"/>
                </a:schemeClr>
              </a:solidFill>
            </a:endParaRPr>
          </a:p>
          <a:p>
            <a:pPr marL="171450" indent="-171450" algn="just" hangingPunct="0">
              <a:lnSpc>
                <a:spcPct val="120000"/>
              </a:lnSpc>
              <a:buFont typeface="Arial" panose="020B0604020202020204" pitchFamily="34" charset="0"/>
              <a:buChar char="•"/>
            </a:pPr>
            <a:r>
              <a:rPr lang="zh-CN" altLang="en-US" sz="1600" spc="100" dirty="0">
                <a:solidFill>
                  <a:schemeClr val="tx1">
                    <a:lumMod val="75000"/>
                    <a:lumOff val="25000"/>
                  </a:schemeClr>
                </a:solidFill>
              </a:rPr>
              <a:t>是中华人民共和国教育部直属重点综合性师范大学，国家“</a:t>
            </a:r>
            <a:r>
              <a:rPr lang="en-US" altLang="zh-CN" sz="1600" spc="100" dirty="0">
                <a:solidFill>
                  <a:schemeClr val="tx1">
                    <a:lumMod val="75000"/>
                    <a:lumOff val="25000"/>
                  </a:schemeClr>
                </a:solidFill>
              </a:rPr>
              <a:t>211</a:t>
            </a:r>
            <a:r>
              <a:rPr lang="zh-CN" altLang="en-US" sz="1600" spc="100" dirty="0">
                <a:solidFill>
                  <a:schemeClr val="tx1">
                    <a:lumMod val="75000"/>
                    <a:lumOff val="25000"/>
                  </a:schemeClr>
                </a:solidFill>
              </a:rPr>
              <a:t>工程”、“</a:t>
            </a:r>
            <a:r>
              <a:rPr lang="en-US" altLang="zh-CN" sz="1600" spc="100" dirty="0">
                <a:solidFill>
                  <a:schemeClr val="tx1">
                    <a:lumMod val="75000"/>
                    <a:lumOff val="25000"/>
                  </a:schemeClr>
                </a:solidFill>
              </a:rPr>
              <a:t>985</a:t>
            </a:r>
            <a:r>
              <a:rPr lang="zh-CN" altLang="en-US" sz="1600" spc="100" dirty="0">
                <a:solidFill>
                  <a:schemeClr val="tx1">
                    <a:lumMod val="75000"/>
                    <a:lumOff val="25000"/>
                  </a:schemeClr>
                </a:solidFill>
              </a:rPr>
              <a:t>工程优势学科创新平台”重点建设院校</a:t>
            </a:r>
            <a:endParaRPr lang="en-US" altLang="zh-CN" sz="1600" spc="100" dirty="0">
              <a:solidFill>
                <a:schemeClr val="tx1">
                  <a:lumMod val="75000"/>
                  <a:lumOff val="25000"/>
                </a:schemeClr>
              </a:solidFill>
            </a:endParaRPr>
          </a:p>
        </p:txBody>
      </p:sp>
    </p:spTree>
    <p:extLst>
      <p:ext uri="{BB962C8B-B14F-4D97-AF65-F5344CB8AC3E}">
        <p14:creationId xmlns:p14="http://schemas.microsoft.com/office/powerpoint/2010/main" val="1253616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a:extLst>
              <a:ext uri="{FF2B5EF4-FFF2-40B4-BE49-F238E27FC236}">
                <a16:creationId xmlns:a16="http://schemas.microsoft.com/office/drawing/2014/main" id="{B657658D-C811-577A-3F0B-88F37DCE7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58506" y="215802"/>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sp>
        <p:nvSpPr>
          <p:cNvPr id="2" name="矩形: 圆角 1">
            <a:extLst>
              <a:ext uri="{FF2B5EF4-FFF2-40B4-BE49-F238E27FC236}">
                <a16:creationId xmlns:a16="http://schemas.microsoft.com/office/drawing/2014/main" id="{98B10802-86FB-9FD4-93BF-F73D0D89B2BA}"/>
              </a:ext>
            </a:extLst>
          </p:cNvPr>
          <p:cNvSpPr/>
          <p:nvPr/>
        </p:nvSpPr>
        <p:spPr>
          <a:xfrm>
            <a:off x="822806" y="1875255"/>
            <a:ext cx="1912389" cy="369332"/>
          </a:xfrm>
          <a:prstGeom prst="roundRect">
            <a:avLst>
              <a:gd name="adj" fmla="val 50000"/>
            </a:avLst>
          </a:prstGeom>
          <a:solidFill>
            <a:srgbClr val="A40000"/>
          </a:solidFill>
          <a:ln>
            <a:solidFill>
              <a:srgbClr val="A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 name="组合 2">
            <a:extLst>
              <a:ext uri="{FF2B5EF4-FFF2-40B4-BE49-F238E27FC236}">
                <a16:creationId xmlns:a16="http://schemas.microsoft.com/office/drawing/2014/main" id="{B0891404-D8C5-DB2E-679A-7562DC2C6555}"/>
              </a:ext>
            </a:extLst>
          </p:cNvPr>
          <p:cNvGrpSpPr/>
          <p:nvPr/>
        </p:nvGrpSpPr>
        <p:grpSpPr>
          <a:xfrm>
            <a:off x="688900" y="1671257"/>
            <a:ext cx="2152061" cy="2841654"/>
            <a:chOff x="5002205" y="2410408"/>
            <a:chExt cx="2152061" cy="2841654"/>
          </a:xfrm>
        </p:grpSpPr>
        <p:sp>
          <p:nvSpPr>
            <p:cNvPr id="4" name="矩形: 圆角 3">
              <a:extLst>
                <a:ext uri="{FF2B5EF4-FFF2-40B4-BE49-F238E27FC236}">
                  <a16:creationId xmlns:a16="http://schemas.microsoft.com/office/drawing/2014/main" id="{43A5E269-385B-5255-1C31-7E83DEC8FBC4}"/>
                </a:ext>
              </a:extLst>
            </p:cNvPr>
            <p:cNvSpPr/>
            <p:nvPr/>
          </p:nvSpPr>
          <p:spPr>
            <a:xfrm>
              <a:off x="5002205" y="2410408"/>
              <a:ext cx="2152061" cy="2841654"/>
            </a:xfrm>
            <a:prstGeom prst="roundRect">
              <a:avLst>
                <a:gd name="adj" fmla="val 6380"/>
              </a:avLst>
            </a:prstGeom>
            <a:noFill/>
            <a:ln>
              <a:solidFill>
                <a:srgbClr val="A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04086"/>
                </a:solidFill>
                <a:cs typeface="+mn-ea"/>
                <a:sym typeface="+mn-lt"/>
              </a:endParaRPr>
            </a:p>
          </p:txBody>
        </p:sp>
        <p:grpSp>
          <p:nvGrpSpPr>
            <p:cNvPr id="5" name="组合 4">
              <a:extLst>
                <a:ext uri="{FF2B5EF4-FFF2-40B4-BE49-F238E27FC236}">
                  <a16:creationId xmlns:a16="http://schemas.microsoft.com/office/drawing/2014/main" id="{2C41778C-FE97-F060-EE0B-BC6697B6325D}"/>
                </a:ext>
              </a:extLst>
            </p:cNvPr>
            <p:cNvGrpSpPr/>
            <p:nvPr/>
          </p:nvGrpSpPr>
          <p:grpSpPr>
            <a:xfrm>
              <a:off x="5106939" y="2620351"/>
              <a:ext cx="2018155" cy="2397459"/>
              <a:chOff x="1511627" y="2207580"/>
              <a:chExt cx="2018155" cy="2397459"/>
            </a:xfrm>
          </p:grpSpPr>
          <p:sp>
            <p:nvSpPr>
              <p:cNvPr id="6" name="文本框 5">
                <a:extLst>
                  <a:ext uri="{FF2B5EF4-FFF2-40B4-BE49-F238E27FC236}">
                    <a16:creationId xmlns:a16="http://schemas.microsoft.com/office/drawing/2014/main" id="{73003D17-732D-E8AA-5715-C48904D164AF}"/>
                  </a:ext>
                </a:extLst>
              </p:cNvPr>
              <p:cNvSpPr txBox="1"/>
              <p:nvPr/>
            </p:nvSpPr>
            <p:spPr>
              <a:xfrm>
                <a:off x="1538780" y="2744850"/>
                <a:ext cx="1879801" cy="1860189"/>
              </a:xfrm>
              <a:prstGeom prst="rect">
                <a:avLst/>
              </a:prstGeom>
              <a:noFill/>
            </p:spPr>
            <p:txBody>
              <a:bodyPr wrap="square" rtlCol="0">
                <a:spAutoFit/>
              </a:bodyPr>
              <a:lstStyle/>
              <a:p>
                <a:pPr algn="just">
                  <a:lnSpc>
                    <a:spcPts val="2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华中师范大学（</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Central China Normal University</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）简称“华大”或“华中师大”，位于湖北省会武汉，是中华人民共和国教育部直属重点综合性师范大学</a:t>
                </a:r>
              </a:p>
            </p:txBody>
          </p:sp>
          <p:sp>
            <p:nvSpPr>
              <p:cNvPr id="9" name="文本框 8">
                <a:extLst>
                  <a:ext uri="{FF2B5EF4-FFF2-40B4-BE49-F238E27FC236}">
                    <a16:creationId xmlns:a16="http://schemas.microsoft.com/office/drawing/2014/main" id="{B185485A-A07F-FF95-214A-31CA8FAA0A15}"/>
                  </a:ext>
                </a:extLst>
              </p:cNvPr>
              <p:cNvSpPr txBox="1"/>
              <p:nvPr/>
            </p:nvSpPr>
            <p:spPr>
              <a:xfrm>
                <a:off x="1511627" y="2207580"/>
                <a:ext cx="201815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输入小标题</a:t>
                </a:r>
              </a:p>
            </p:txBody>
          </p:sp>
        </p:grpSp>
      </p:grpSp>
      <p:sp>
        <p:nvSpPr>
          <p:cNvPr id="45" name="矩形: 圆角 44">
            <a:extLst>
              <a:ext uri="{FF2B5EF4-FFF2-40B4-BE49-F238E27FC236}">
                <a16:creationId xmlns:a16="http://schemas.microsoft.com/office/drawing/2014/main" id="{A8FD56A0-DBBA-A2AF-165B-8163AF9829BA}"/>
              </a:ext>
            </a:extLst>
          </p:cNvPr>
          <p:cNvSpPr/>
          <p:nvPr/>
        </p:nvSpPr>
        <p:spPr>
          <a:xfrm>
            <a:off x="3669100" y="1902670"/>
            <a:ext cx="1912389" cy="369332"/>
          </a:xfrm>
          <a:prstGeom prst="roundRect">
            <a:avLst>
              <a:gd name="adj" fmla="val 50000"/>
            </a:avLst>
          </a:prstGeom>
          <a:solidFill>
            <a:srgbClr val="A40000"/>
          </a:solidFill>
          <a:ln>
            <a:solidFill>
              <a:srgbClr val="A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6" name="组合 45">
            <a:extLst>
              <a:ext uri="{FF2B5EF4-FFF2-40B4-BE49-F238E27FC236}">
                <a16:creationId xmlns:a16="http://schemas.microsoft.com/office/drawing/2014/main" id="{309E8E9A-C4DC-82A8-10D6-440AEADA64F5}"/>
              </a:ext>
            </a:extLst>
          </p:cNvPr>
          <p:cNvGrpSpPr/>
          <p:nvPr/>
        </p:nvGrpSpPr>
        <p:grpSpPr>
          <a:xfrm>
            <a:off x="3535194" y="1698672"/>
            <a:ext cx="2152061" cy="2841654"/>
            <a:chOff x="5002205" y="2410408"/>
            <a:chExt cx="2152061" cy="2841654"/>
          </a:xfrm>
        </p:grpSpPr>
        <p:sp>
          <p:nvSpPr>
            <p:cNvPr id="47" name="矩形: 圆角 46">
              <a:extLst>
                <a:ext uri="{FF2B5EF4-FFF2-40B4-BE49-F238E27FC236}">
                  <a16:creationId xmlns:a16="http://schemas.microsoft.com/office/drawing/2014/main" id="{77B1DCF6-841C-936D-02F7-31C4CD53A5C0}"/>
                </a:ext>
              </a:extLst>
            </p:cNvPr>
            <p:cNvSpPr/>
            <p:nvPr/>
          </p:nvSpPr>
          <p:spPr>
            <a:xfrm>
              <a:off x="5002205" y="2410408"/>
              <a:ext cx="2152061" cy="2841654"/>
            </a:xfrm>
            <a:prstGeom prst="roundRect">
              <a:avLst>
                <a:gd name="adj" fmla="val 6380"/>
              </a:avLst>
            </a:prstGeom>
            <a:noFill/>
            <a:ln>
              <a:solidFill>
                <a:srgbClr val="A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04086"/>
                </a:solidFill>
                <a:cs typeface="+mn-ea"/>
                <a:sym typeface="+mn-lt"/>
              </a:endParaRPr>
            </a:p>
          </p:txBody>
        </p:sp>
        <p:grpSp>
          <p:nvGrpSpPr>
            <p:cNvPr id="48" name="组合 47">
              <a:extLst>
                <a:ext uri="{FF2B5EF4-FFF2-40B4-BE49-F238E27FC236}">
                  <a16:creationId xmlns:a16="http://schemas.microsoft.com/office/drawing/2014/main" id="{94F5B647-83BD-D297-DC96-E66F105FD1FA}"/>
                </a:ext>
              </a:extLst>
            </p:cNvPr>
            <p:cNvGrpSpPr/>
            <p:nvPr/>
          </p:nvGrpSpPr>
          <p:grpSpPr>
            <a:xfrm>
              <a:off x="5064914" y="2619148"/>
              <a:ext cx="2018155" cy="2398662"/>
              <a:chOff x="1469602" y="2206377"/>
              <a:chExt cx="2018155" cy="2398662"/>
            </a:xfrm>
          </p:grpSpPr>
          <p:sp>
            <p:nvSpPr>
              <p:cNvPr id="49" name="文本框 48">
                <a:extLst>
                  <a:ext uri="{FF2B5EF4-FFF2-40B4-BE49-F238E27FC236}">
                    <a16:creationId xmlns:a16="http://schemas.microsoft.com/office/drawing/2014/main" id="{E3EAE8BD-BB99-CAAD-F44B-B90C248C177F}"/>
                  </a:ext>
                </a:extLst>
              </p:cNvPr>
              <p:cNvSpPr txBox="1"/>
              <p:nvPr/>
            </p:nvSpPr>
            <p:spPr>
              <a:xfrm>
                <a:off x="1538780" y="2744850"/>
                <a:ext cx="1879801" cy="1860189"/>
              </a:xfrm>
              <a:prstGeom prst="rect">
                <a:avLst/>
              </a:prstGeom>
              <a:noFill/>
            </p:spPr>
            <p:txBody>
              <a:bodyPr wrap="square" rtlCol="0">
                <a:spAutoFit/>
              </a:bodyPr>
              <a:lstStyle/>
              <a:p>
                <a:pPr algn="just">
                  <a:lnSpc>
                    <a:spcPts val="2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华中师范大学（</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Central China Normal University</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）简称“华大”或“华中师大”，位于湖北省会武汉，是中华人民共和国教育部直属重点综合性师范大学</a:t>
                </a:r>
              </a:p>
            </p:txBody>
          </p:sp>
          <p:sp>
            <p:nvSpPr>
              <p:cNvPr id="50" name="文本框 49">
                <a:extLst>
                  <a:ext uri="{FF2B5EF4-FFF2-40B4-BE49-F238E27FC236}">
                    <a16:creationId xmlns:a16="http://schemas.microsoft.com/office/drawing/2014/main" id="{3E865D23-DFD5-8C2E-E4CE-1440C70C5E26}"/>
                  </a:ext>
                </a:extLst>
              </p:cNvPr>
              <p:cNvSpPr txBox="1"/>
              <p:nvPr/>
            </p:nvSpPr>
            <p:spPr>
              <a:xfrm>
                <a:off x="1469602" y="2206377"/>
                <a:ext cx="201815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输入小标题</a:t>
                </a:r>
              </a:p>
            </p:txBody>
          </p:sp>
        </p:grpSp>
      </p:grpSp>
      <p:sp>
        <p:nvSpPr>
          <p:cNvPr id="51" name="矩形: 圆角 50">
            <a:extLst>
              <a:ext uri="{FF2B5EF4-FFF2-40B4-BE49-F238E27FC236}">
                <a16:creationId xmlns:a16="http://schemas.microsoft.com/office/drawing/2014/main" id="{EEF5D529-73D5-E5E5-64BA-FA9F4B342C3F}"/>
              </a:ext>
            </a:extLst>
          </p:cNvPr>
          <p:cNvSpPr/>
          <p:nvPr/>
        </p:nvSpPr>
        <p:spPr>
          <a:xfrm>
            <a:off x="6515394" y="1902670"/>
            <a:ext cx="1912389" cy="369332"/>
          </a:xfrm>
          <a:prstGeom prst="roundRect">
            <a:avLst>
              <a:gd name="adj" fmla="val 50000"/>
            </a:avLst>
          </a:prstGeom>
          <a:solidFill>
            <a:srgbClr val="A40000"/>
          </a:solidFill>
          <a:ln>
            <a:solidFill>
              <a:srgbClr val="A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52" name="组合 51">
            <a:extLst>
              <a:ext uri="{FF2B5EF4-FFF2-40B4-BE49-F238E27FC236}">
                <a16:creationId xmlns:a16="http://schemas.microsoft.com/office/drawing/2014/main" id="{C12B7A28-87CE-9D1D-F62F-74CE9DEF44D1}"/>
              </a:ext>
            </a:extLst>
          </p:cNvPr>
          <p:cNvGrpSpPr/>
          <p:nvPr/>
        </p:nvGrpSpPr>
        <p:grpSpPr>
          <a:xfrm>
            <a:off x="6381488" y="1698672"/>
            <a:ext cx="2152061" cy="2841654"/>
            <a:chOff x="5002205" y="2410408"/>
            <a:chExt cx="2152061" cy="2841654"/>
          </a:xfrm>
        </p:grpSpPr>
        <p:sp>
          <p:nvSpPr>
            <p:cNvPr id="53" name="矩形: 圆角 52">
              <a:extLst>
                <a:ext uri="{FF2B5EF4-FFF2-40B4-BE49-F238E27FC236}">
                  <a16:creationId xmlns:a16="http://schemas.microsoft.com/office/drawing/2014/main" id="{316C0E97-B646-976C-0690-7040926AED9A}"/>
                </a:ext>
              </a:extLst>
            </p:cNvPr>
            <p:cNvSpPr/>
            <p:nvPr/>
          </p:nvSpPr>
          <p:spPr>
            <a:xfrm>
              <a:off x="5002205" y="2410408"/>
              <a:ext cx="2152061" cy="2841654"/>
            </a:xfrm>
            <a:prstGeom prst="roundRect">
              <a:avLst>
                <a:gd name="adj" fmla="val 6380"/>
              </a:avLst>
            </a:prstGeom>
            <a:noFill/>
            <a:ln>
              <a:solidFill>
                <a:srgbClr val="A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04086"/>
                </a:solidFill>
                <a:cs typeface="+mn-ea"/>
                <a:sym typeface="+mn-lt"/>
              </a:endParaRPr>
            </a:p>
          </p:txBody>
        </p:sp>
        <p:grpSp>
          <p:nvGrpSpPr>
            <p:cNvPr id="54" name="组合 53">
              <a:extLst>
                <a:ext uri="{FF2B5EF4-FFF2-40B4-BE49-F238E27FC236}">
                  <a16:creationId xmlns:a16="http://schemas.microsoft.com/office/drawing/2014/main" id="{865CC355-1DC6-DC5D-26ED-4EFDAEBAA205}"/>
                </a:ext>
              </a:extLst>
            </p:cNvPr>
            <p:cNvGrpSpPr/>
            <p:nvPr/>
          </p:nvGrpSpPr>
          <p:grpSpPr>
            <a:xfrm>
              <a:off x="5083227" y="2619148"/>
              <a:ext cx="2018155" cy="2398662"/>
              <a:chOff x="1487915" y="2206377"/>
              <a:chExt cx="2018155" cy="2398662"/>
            </a:xfrm>
          </p:grpSpPr>
          <p:sp>
            <p:nvSpPr>
              <p:cNvPr id="55" name="文本框 54">
                <a:extLst>
                  <a:ext uri="{FF2B5EF4-FFF2-40B4-BE49-F238E27FC236}">
                    <a16:creationId xmlns:a16="http://schemas.microsoft.com/office/drawing/2014/main" id="{694CEB99-B969-5B5A-DC70-7198B582C3D0}"/>
                  </a:ext>
                </a:extLst>
              </p:cNvPr>
              <p:cNvSpPr txBox="1"/>
              <p:nvPr/>
            </p:nvSpPr>
            <p:spPr>
              <a:xfrm>
                <a:off x="1538780" y="2744850"/>
                <a:ext cx="1879801" cy="1860189"/>
              </a:xfrm>
              <a:prstGeom prst="rect">
                <a:avLst/>
              </a:prstGeom>
              <a:noFill/>
            </p:spPr>
            <p:txBody>
              <a:bodyPr wrap="square" rtlCol="0">
                <a:spAutoFit/>
              </a:bodyPr>
              <a:lstStyle/>
              <a:p>
                <a:pPr algn="just">
                  <a:lnSpc>
                    <a:spcPts val="2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华中师范大学（</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Central China Normal University</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）简称“华大”或“华中师大”，位于湖北省会武汉，是中华人民共和国教育部直属重点综合性师范大学</a:t>
                </a:r>
              </a:p>
            </p:txBody>
          </p:sp>
          <p:sp>
            <p:nvSpPr>
              <p:cNvPr id="56" name="文本框 55">
                <a:extLst>
                  <a:ext uri="{FF2B5EF4-FFF2-40B4-BE49-F238E27FC236}">
                    <a16:creationId xmlns:a16="http://schemas.microsoft.com/office/drawing/2014/main" id="{DA0963C4-1D5E-7AC6-4B63-C8AF0187984B}"/>
                  </a:ext>
                </a:extLst>
              </p:cNvPr>
              <p:cNvSpPr txBox="1"/>
              <p:nvPr/>
            </p:nvSpPr>
            <p:spPr>
              <a:xfrm>
                <a:off x="1487915" y="2206377"/>
                <a:ext cx="201815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输入小标题</a:t>
                </a:r>
              </a:p>
            </p:txBody>
          </p:sp>
        </p:grpSp>
      </p:grpSp>
      <p:sp>
        <p:nvSpPr>
          <p:cNvPr id="57" name="矩形: 圆角 56">
            <a:extLst>
              <a:ext uri="{FF2B5EF4-FFF2-40B4-BE49-F238E27FC236}">
                <a16:creationId xmlns:a16="http://schemas.microsoft.com/office/drawing/2014/main" id="{1E95D128-50CB-A4F0-17AF-FBF8824DD0B0}"/>
              </a:ext>
            </a:extLst>
          </p:cNvPr>
          <p:cNvSpPr/>
          <p:nvPr/>
        </p:nvSpPr>
        <p:spPr>
          <a:xfrm>
            <a:off x="9361688" y="1875255"/>
            <a:ext cx="1912389" cy="369332"/>
          </a:xfrm>
          <a:prstGeom prst="roundRect">
            <a:avLst>
              <a:gd name="adj" fmla="val 50000"/>
            </a:avLst>
          </a:prstGeom>
          <a:solidFill>
            <a:srgbClr val="A40000"/>
          </a:solidFill>
          <a:ln>
            <a:solidFill>
              <a:srgbClr val="A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58" name="组合 57">
            <a:extLst>
              <a:ext uri="{FF2B5EF4-FFF2-40B4-BE49-F238E27FC236}">
                <a16:creationId xmlns:a16="http://schemas.microsoft.com/office/drawing/2014/main" id="{B7141D1A-0953-6768-ADE1-FC5A38D154B4}"/>
              </a:ext>
            </a:extLst>
          </p:cNvPr>
          <p:cNvGrpSpPr/>
          <p:nvPr/>
        </p:nvGrpSpPr>
        <p:grpSpPr>
          <a:xfrm>
            <a:off x="9227782" y="1671257"/>
            <a:ext cx="2152061" cy="2841654"/>
            <a:chOff x="5002205" y="2410408"/>
            <a:chExt cx="2152061" cy="2841654"/>
          </a:xfrm>
        </p:grpSpPr>
        <p:sp>
          <p:nvSpPr>
            <p:cNvPr id="59" name="矩形: 圆角 58">
              <a:extLst>
                <a:ext uri="{FF2B5EF4-FFF2-40B4-BE49-F238E27FC236}">
                  <a16:creationId xmlns:a16="http://schemas.microsoft.com/office/drawing/2014/main" id="{6584D83A-CFA4-BDF0-C231-F7110D519CF4}"/>
                </a:ext>
              </a:extLst>
            </p:cNvPr>
            <p:cNvSpPr/>
            <p:nvPr/>
          </p:nvSpPr>
          <p:spPr>
            <a:xfrm>
              <a:off x="5002205" y="2410408"/>
              <a:ext cx="2152061" cy="2841654"/>
            </a:xfrm>
            <a:prstGeom prst="roundRect">
              <a:avLst>
                <a:gd name="adj" fmla="val 6380"/>
              </a:avLst>
            </a:prstGeom>
            <a:noFill/>
            <a:ln>
              <a:solidFill>
                <a:srgbClr val="A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04086"/>
                </a:solidFill>
                <a:cs typeface="+mn-ea"/>
                <a:sym typeface="+mn-lt"/>
              </a:endParaRPr>
            </a:p>
          </p:txBody>
        </p:sp>
        <p:grpSp>
          <p:nvGrpSpPr>
            <p:cNvPr id="60" name="组合 59">
              <a:extLst>
                <a:ext uri="{FF2B5EF4-FFF2-40B4-BE49-F238E27FC236}">
                  <a16:creationId xmlns:a16="http://schemas.microsoft.com/office/drawing/2014/main" id="{F59AAF97-6E77-8AB3-BB9D-99A1B1EA6768}"/>
                </a:ext>
              </a:extLst>
            </p:cNvPr>
            <p:cNvGrpSpPr/>
            <p:nvPr/>
          </p:nvGrpSpPr>
          <p:grpSpPr>
            <a:xfrm>
              <a:off x="5083227" y="2624547"/>
              <a:ext cx="2018155" cy="2393263"/>
              <a:chOff x="1487915" y="2211776"/>
              <a:chExt cx="2018155" cy="2393263"/>
            </a:xfrm>
          </p:grpSpPr>
          <p:sp>
            <p:nvSpPr>
              <p:cNvPr id="61" name="文本框 60">
                <a:extLst>
                  <a:ext uri="{FF2B5EF4-FFF2-40B4-BE49-F238E27FC236}">
                    <a16:creationId xmlns:a16="http://schemas.microsoft.com/office/drawing/2014/main" id="{A0F0C878-6F23-AB9E-5F9B-382E092A9D62}"/>
                  </a:ext>
                </a:extLst>
              </p:cNvPr>
              <p:cNvSpPr txBox="1"/>
              <p:nvPr/>
            </p:nvSpPr>
            <p:spPr>
              <a:xfrm>
                <a:off x="1538780" y="2744850"/>
                <a:ext cx="1879801" cy="1860189"/>
              </a:xfrm>
              <a:prstGeom prst="rect">
                <a:avLst/>
              </a:prstGeom>
              <a:noFill/>
            </p:spPr>
            <p:txBody>
              <a:bodyPr wrap="square" rtlCol="0">
                <a:spAutoFit/>
              </a:bodyPr>
              <a:lstStyle/>
              <a:p>
                <a:pPr algn="just">
                  <a:lnSpc>
                    <a:spcPts val="2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华中师范大学（</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Central China Normal University</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）简称“华大”或“华中师大”，位于湖北省会武汉，是中华人民共和国教育部直属重点综合性师范大学</a:t>
                </a:r>
              </a:p>
            </p:txBody>
          </p:sp>
          <p:sp>
            <p:nvSpPr>
              <p:cNvPr id="62" name="文本框 61">
                <a:extLst>
                  <a:ext uri="{FF2B5EF4-FFF2-40B4-BE49-F238E27FC236}">
                    <a16:creationId xmlns:a16="http://schemas.microsoft.com/office/drawing/2014/main" id="{67B1E37E-5B6C-275B-C255-D8312991F45F}"/>
                  </a:ext>
                </a:extLst>
              </p:cNvPr>
              <p:cNvSpPr txBox="1"/>
              <p:nvPr/>
            </p:nvSpPr>
            <p:spPr>
              <a:xfrm>
                <a:off x="1487915" y="2211776"/>
                <a:ext cx="201815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输入小标题</a:t>
                </a:r>
              </a:p>
            </p:txBody>
          </p:sp>
        </p:grpSp>
      </p:grpSp>
      <p:sp>
        <p:nvSpPr>
          <p:cNvPr id="64" name="PA-文本框 9">
            <a:extLst>
              <a:ext uri="{FF2B5EF4-FFF2-40B4-BE49-F238E27FC236}">
                <a16:creationId xmlns:a16="http://schemas.microsoft.com/office/drawing/2014/main" id="{9FF6E61D-3E64-7688-8FE5-791D42DCC173}"/>
              </a:ext>
            </a:extLst>
          </p:cNvPr>
          <p:cNvSpPr txBox="1"/>
          <p:nvPr>
            <p:custDataLst>
              <p:tags r:id="rId2"/>
            </p:custDataLst>
          </p:nvPr>
        </p:nvSpPr>
        <p:spPr>
          <a:xfrm>
            <a:off x="688900" y="4894133"/>
            <a:ext cx="10690943" cy="1156855"/>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just">
              <a:lnSpc>
                <a:spcPct val="150000"/>
              </a:lnSpc>
            </a:pP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华中师范大学（</a:t>
            </a:r>
            <a:r>
              <a:rPr lang="en-US" altLang="zh-CN" sz="1600" dirty="0">
                <a:latin typeface="微软雅黑" panose="020B0503020204020204" pitchFamily="34" charset="-122"/>
                <a:ea typeface="微软雅黑" panose="020B0503020204020204" pitchFamily="34" charset="-122"/>
                <a:sym typeface="思源黑体" panose="020B0500000000000000" pitchFamily="34" charset="-122"/>
              </a:rPr>
              <a:t>Central China Normal University</a:t>
            </a: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）简称“华大”或“华中师大”，位于湖北省会武汉，是中华人民共和国教育部直属重点综合性师范大学，国家“</a:t>
            </a:r>
            <a:r>
              <a:rPr lang="en-US" altLang="zh-CN" sz="1600" dirty="0">
                <a:latin typeface="微软雅黑" panose="020B0503020204020204" pitchFamily="34" charset="-122"/>
                <a:ea typeface="微软雅黑" panose="020B0503020204020204" pitchFamily="34" charset="-122"/>
                <a:sym typeface="思源黑体" panose="020B0500000000000000" pitchFamily="34" charset="-122"/>
              </a:rPr>
              <a:t>211</a:t>
            </a: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工程”、“</a:t>
            </a:r>
            <a:r>
              <a:rPr lang="en-US" altLang="zh-CN" sz="1600" dirty="0">
                <a:latin typeface="微软雅黑" panose="020B0503020204020204" pitchFamily="34" charset="-122"/>
                <a:ea typeface="微软雅黑" panose="020B0503020204020204" pitchFamily="34" charset="-122"/>
                <a:sym typeface="思源黑体" panose="020B0500000000000000" pitchFamily="34" charset="-122"/>
              </a:rPr>
              <a:t>985</a:t>
            </a: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工程优势学科创新平台”重点建设院校，世界一流学科建设高校，入选国家“</a:t>
            </a:r>
            <a:r>
              <a:rPr lang="en-US" altLang="zh-CN" sz="1600" dirty="0">
                <a:latin typeface="微软雅黑" panose="020B0503020204020204" pitchFamily="34" charset="-122"/>
                <a:ea typeface="微软雅黑" panose="020B0503020204020204" pitchFamily="34" charset="-122"/>
                <a:sym typeface="思源黑体" panose="020B0500000000000000" pitchFamily="34" charset="-122"/>
              </a:rPr>
              <a:t>2011</a:t>
            </a: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计划”、“</a:t>
            </a:r>
            <a:r>
              <a:rPr lang="en-US" altLang="zh-CN" sz="1600" dirty="0">
                <a:latin typeface="微软雅黑" panose="020B0503020204020204" pitchFamily="34" charset="-122"/>
                <a:ea typeface="微软雅黑" panose="020B0503020204020204" pitchFamily="34" charset="-122"/>
                <a:sym typeface="思源黑体" panose="020B0500000000000000" pitchFamily="34" charset="-122"/>
              </a:rPr>
              <a:t>111</a:t>
            </a: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计划”。</a:t>
            </a:r>
          </a:p>
        </p:txBody>
      </p:sp>
    </p:spTree>
    <p:extLst>
      <p:ext uri="{BB962C8B-B14F-4D97-AF65-F5344CB8AC3E}">
        <p14:creationId xmlns:p14="http://schemas.microsoft.com/office/powerpoint/2010/main" val="9385780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1000"/>
                                        <p:tgtEl>
                                          <p:spTgt spid="52"/>
                                        </p:tgtEl>
                                      </p:cBhvr>
                                    </p:animEffect>
                                    <p:anim calcmode="lin" valueType="num">
                                      <p:cBhvr>
                                        <p:cTn id="28" dur="1000" fill="hold"/>
                                        <p:tgtEl>
                                          <p:spTgt spid="52"/>
                                        </p:tgtEl>
                                        <p:attrNameLst>
                                          <p:attrName>ppt_x</p:attrName>
                                        </p:attrNameLst>
                                      </p:cBhvr>
                                      <p:tavLst>
                                        <p:tav tm="0">
                                          <p:val>
                                            <p:strVal val="#ppt_x"/>
                                          </p:val>
                                        </p:tav>
                                        <p:tav tm="100000">
                                          <p:val>
                                            <p:strVal val="#ppt_x"/>
                                          </p:val>
                                        </p:tav>
                                      </p:tavLst>
                                    </p:anim>
                                    <p:anim calcmode="lin" valueType="num">
                                      <p:cBhvr>
                                        <p:cTn id="29" dur="1000" fill="hold"/>
                                        <p:tgtEl>
                                          <p:spTgt spid="5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1000"/>
                                        <p:tgtEl>
                                          <p:spTgt spid="51"/>
                                        </p:tgtEl>
                                      </p:cBhvr>
                                    </p:animEffect>
                                    <p:anim calcmode="lin" valueType="num">
                                      <p:cBhvr>
                                        <p:cTn id="33" dur="1000" fill="hold"/>
                                        <p:tgtEl>
                                          <p:spTgt spid="51"/>
                                        </p:tgtEl>
                                        <p:attrNameLst>
                                          <p:attrName>ppt_x</p:attrName>
                                        </p:attrNameLst>
                                      </p:cBhvr>
                                      <p:tavLst>
                                        <p:tav tm="0">
                                          <p:val>
                                            <p:strVal val="#ppt_x"/>
                                          </p:val>
                                        </p:tav>
                                        <p:tav tm="100000">
                                          <p:val>
                                            <p:strVal val="#ppt_x"/>
                                          </p:val>
                                        </p:tav>
                                      </p:tavLst>
                                    </p:anim>
                                    <p:anim calcmode="lin" valueType="num">
                                      <p:cBhvr>
                                        <p:cTn id="34" dur="1000" fill="hold"/>
                                        <p:tgtEl>
                                          <p:spTgt spid="5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1000"/>
                                        <p:tgtEl>
                                          <p:spTgt spid="58"/>
                                        </p:tgtEl>
                                      </p:cBhvr>
                                    </p:animEffect>
                                    <p:anim calcmode="lin" valueType="num">
                                      <p:cBhvr>
                                        <p:cTn id="38" dur="1000" fill="hold"/>
                                        <p:tgtEl>
                                          <p:spTgt spid="58"/>
                                        </p:tgtEl>
                                        <p:attrNameLst>
                                          <p:attrName>ppt_x</p:attrName>
                                        </p:attrNameLst>
                                      </p:cBhvr>
                                      <p:tavLst>
                                        <p:tav tm="0">
                                          <p:val>
                                            <p:strVal val="#ppt_x"/>
                                          </p:val>
                                        </p:tav>
                                        <p:tav tm="100000">
                                          <p:val>
                                            <p:strVal val="#ppt_x"/>
                                          </p:val>
                                        </p:tav>
                                      </p:tavLst>
                                    </p:anim>
                                    <p:anim calcmode="lin" valueType="num">
                                      <p:cBhvr>
                                        <p:cTn id="39" dur="1000" fill="hold"/>
                                        <p:tgtEl>
                                          <p:spTgt spid="5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1000"/>
                                        <p:tgtEl>
                                          <p:spTgt spid="57"/>
                                        </p:tgtEl>
                                      </p:cBhvr>
                                    </p:animEffect>
                                    <p:anim calcmode="lin" valueType="num">
                                      <p:cBhvr>
                                        <p:cTn id="43" dur="1000" fill="hold"/>
                                        <p:tgtEl>
                                          <p:spTgt spid="57"/>
                                        </p:tgtEl>
                                        <p:attrNameLst>
                                          <p:attrName>ppt_x</p:attrName>
                                        </p:attrNameLst>
                                      </p:cBhvr>
                                      <p:tavLst>
                                        <p:tav tm="0">
                                          <p:val>
                                            <p:strVal val="#ppt_x"/>
                                          </p:val>
                                        </p:tav>
                                        <p:tav tm="100000">
                                          <p:val>
                                            <p:strVal val="#ppt_x"/>
                                          </p:val>
                                        </p:tav>
                                      </p:tavLst>
                                    </p:anim>
                                    <p:anim calcmode="lin" valueType="num">
                                      <p:cBhvr>
                                        <p:cTn id="44" dur="1000" fill="hold"/>
                                        <p:tgtEl>
                                          <p:spTgt spid="57"/>
                                        </p:tgtEl>
                                        <p:attrNameLst>
                                          <p:attrName>ppt_y</p:attrName>
                                        </p:attrNameLst>
                                      </p:cBhvr>
                                      <p:tavLst>
                                        <p:tav tm="0">
                                          <p:val>
                                            <p:strVal val="#ppt_y+.1"/>
                                          </p:val>
                                        </p:tav>
                                        <p:tav tm="100000">
                                          <p:val>
                                            <p:strVal val="#ppt_y"/>
                                          </p:val>
                                        </p:tav>
                                      </p:tavLst>
                                    </p:anim>
                                  </p:childTnLst>
                                </p:cTn>
                              </p:par>
                              <p:par>
                                <p:cTn id="45" presetID="22" presetClass="entr" presetSubtype="1" fill="hold" grpId="0" nodeType="withEffect">
                                  <p:stCondLst>
                                    <p:cond delay="800"/>
                                  </p:stCondLst>
                                  <p:childTnLst>
                                    <p:set>
                                      <p:cBhvr>
                                        <p:cTn id="46" dur="1" fill="hold">
                                          <p:stCondLst>
                                            <p:cond delay="0"/>
                                          </p:stCondLst>
                                        </p:cTn>
                                        <p:tgtEl>
                                          <p:spTgt spid="64"/>
                                        </p:tgtEl>
                                        <p:attrNameLst>
                                          <p:attrName>style.visibility</p:attrName>
                                        </p:attrNameLst>
                                      </p:cBhvr>
                                      <p:to>
                                        <p:strVal val="visible"/>
                                      </p:to>
                                    </p:set>
                                    <p:animEffect transition="in" filter="wipe(up)">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5" grpId="0" animBg="1"/>
      <p:bldP spid="51" grpId="0" animBg="1"/>
      <p:bldP spid="57" grpId="0" animBg="1"/>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58506" y="215802"/>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graphicFrame>
        <p:nvGraphicFramePr>
          <p:cNvPr id="2" name="图表 1">
            <a:extLst>
              <a:ext uri="{FF2B5EF4-FFF2-40B4-BE49-F238E27FC236}">
                <a16:creationId xmlns:a16="http://schemas.microsoft.com/office/drawing/2014/main" id="{43F59FAF-0B54-F239-0BA4-6542C01088E4}"/>
              </a:ext>
            </a:extLst>
          </p:cNvPr>
          <p:cNvGraphicFramePr/>
          <p:nvPr>
            <p:extLst>
              <p:ext uri="{D42A27DB-BD31-4B8C-83A1-F6EECF244321}">
                <p14:modId xmlns:p14="http://schemas.microsoft.com/office/powerpoint/2010/main" val="925625565"/>
              </p:ext>
            </p:extLst>
          </p:nvPr>
        </p:nvGraphicFramePr>
        <p:xfrm>
          <a:off x="4931487" y="2065793"/>
          <a:ext cx="7260513" cy="3379882"/>
        </p:xfrm>
        <a:graphic>
          <a:graphicData uri="http://schemas.openxmlformats.org/drawingml/2006/chart">
            <c:chart xmlns:c="http://schemas.openxmlformats.org/drawingml/2006/chart" xmlns:r="http://schemas.openxmlformats.org/officeDocument/2006/relationships" r:id="rId4"/>
          </a:graphicData>
        </a:graphic>
      </p:graphicFrame>
      <p:grpSp>
        <p:nvGrpSpPr>
          <p:cNvPr id="3" name="组合 2">
            <a:extLst>
              <a:ext uri="{FF2B5EF4-FFF2-40B4-BE49-F238E27FC236}">
                <a16:creationId xmlns:a16="http://schemas.microsoft.com/office/drawing/2014/main" id="{8D6B8918-58FF-C91C-55DD-87C16FD2A336}"/>
              </a:ext>
            </a:extLst>
          </p:cNvPr>
          <p:cNvGrpSpPr/>
          <p:nvPr/>
        </p:nvGrpSpPr>
        <p:grpSpPr>
          <a:xfrm>
            <a:off x="543832" y="4185029"/>
            <a:ext cx="3686453" cy="74796"/>
            <a:chOff x="802638" y="3363729"/>
            <a:chExt cx="3686453" cy="74796"/>
          </a:xfrm>
        </p:grpSpPr>
        <p:sp>
          <p:nvSpPr>
            <p:cNvPr id="4" name="平行四边形 3">
              <a:extLst>
                <a:ext uri="{FF2B5EF4-FFF2-40B4-BE49-F238E27FC236}">
                  <a16:creationId xmlns:a16="http://schemas.microsoft.com/office/drawing/2014/main" id="{66F8CCEA-7B48-4640-F888-8D0451EFC8F3}"/>
                </a:ext>
              </a:extLst>
            </p:cNvPr>
            <p:cNvSpPr/>
            <p:nvPr/>
          </p:nvSpPr>
          <p:spPr>
            <a:xfrm>
              <a:off x="802638" y="3363729"/>
              <a:ext cx="914492" cy="74796"/>
            </a:xfrm>
            <a:prstGeom prst="parallelogram">
              <a:avLst>
                <a:gd name="adj" fmla="val 55740"/>
              </a:avLst>
            </a:prstGeom>
            <a:solidFill>
              <a:srgbClr val="A4000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3B70CE2F-9D88-4215-FFAB-947B28581615}"/>
                </a:ext>
              </a:extLst>
            </p:cNvPr>
            <p:cNvCxnSpPr>
              <a:cxnSpLocks/>
            </p:cNvCxnSpPr>
            <p:nvPr/>
          </p:nvCxnSpPr>
          <p:spPr>
            <a:xfrm flipH="1">
              <a:off x="871314" y="3429000"/>
              <a:ext cx="3617777" cy="0"/>
            </a:xfrm>
            <a:prstGeom prst="line">
              <a:avLst/>
            </a:prstGeom>
            <a:ln>
              <a:solidFill>
                <a:schemeClr val="bg1">
                  <a:lumMod val="75000"/>
                  <a:alpha val="61000"/>
                </a:schemeClr>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2587B4AE-BB4B-64DA-AF5F-847159644C01}"/>
              </a:ext>
            </a:extLst>
          </p:cNvPr>
          <p:cNvSpPr txBox="1"/>
          <p:nvPr/>
        </p:nvSpPr>
        <p:spPr>
          <a:xfrm>
            <a:off x="467837" y="1930269"/>
            <a:ext cx="2791760" cy="369332"/>
          </a:xfrm>
          <a:prstGeom prst="rect">
            <a:avLst/>
          </a:prstGeom>
          <a:noFill/>
        </p:spPr>
        <p:txBody>
          <a:bodyPr wrap="square" rtlCol="0">
            <a:spAutoFit/>
          </a:bodyPr>
          <a:lstStyle/>
          <a:p>
            <a:r>
              <a:rPr lang="en-US" altLang="zh-CN" b="1" dirty="0">
                <a:solidFill>
                  <a:srgbClr val="A40000"/>
                </a:solidFill>
                <a:latin typeface="微软雅黑" panose="020B0503020204020204" pitchFamily="34" charset="-122"/>
                <a:ea typeface="微软雅黑" panose="020B0503020204020204" pitchFamily="34" charset="-122"/>
              </a:rPr>
              <a:t>01.</a:t>
            </a:r>
            <a:r>
              <a:rPr lang="zh-CN" altLang="en-US" b="1" dirty="0">
                <a:solidFill>
                  <a:srgbClr val="A40000"/>
                </a:solidFill>
                <a:latin typeface="微软雅黑" panose="020B0503020204020204" pitchFamily="34" charset="-122"/>
                <a:ea typeface="微软雅黑" panose="020B0503020204020204" pitchFamily="34" charset="-122"/>
              </a:rPr>
              <a:t>点击添加关键词</a:t>
            </a:r>
          </a:p>
        </p:txBody>
      </p:sp>
      <p:sp>
        <p:nvSpPr>
          <p:cNvPr id="7" name="文本框 6">
            <a:extLst>
              <a:ext uri="{FF2B5EF4-FFF2-40B4-BE49-F238E27FC236}">
                <a16:creationId xmlns:a16="http://schemas.microsoft.com/office/drawing/2014/main" id="{75CE8B94-A0E6-8B9B-CD07-CC2C341A2D76}"/>
              </a:ext>
            </a:extLst>
          </p:cNvPr>
          <p:cNvSpPr txBox="1"/>
          <p:nvPr/>
        </p:nvSpPr>
        <p:spPr>
          <a:xfrm>
            <a:off x="467837" y="3805426"/>
            <a:ext cx="2791760" cy="369332"/>
          </a:xfrm>
          <a:prstGeom prst="rect">
            <a:avLst/>
          </a:prstGeom>
          <a:noFill/>
        </p:spPr>
        <p:txBody>
          <a:bodyPr wrap="square" rtlCol="0">
            <a:spAutoFit/>
          </a:bodyPr>
          <a:lstStyle/>
          <a:p>
            <a:r>
              <a:rPr lang="en-US" altLang="zh-CN" b="1" dirty="0">
                <a:solidFill>
                  <a:srgbClr val="A40000"/>
                </a:solidFill>
                <a:latin typeface="微软雅黑" panose="020B0503020204020204" pitchFamily="34" charset="-122"/>
                <a:ea typeface="微软雅黑" panose="020B0503020204020204" pitchFamily="34" charset="-122"/>
              </a:rPr>
              <a:t>02.</a:t>
            </a:r>
            <a:r>
              <a:rPr lang="zh-CN" altLang="en-US" b="1" dirty="0">
                <a:solidFill>
                  <a:srgbClr val="A40000"/>
                </a:solidFill>
                <a:latin typeface="微软雅黑" panose="020B0503020204020204" pitchFamily="34" charset="-122"/>
                <a:ea typeface="微软雅黑" panose="020B0503020204020204" pitchFamily="34" charset="-122"/>
              </a:rPr>
              <a:t>点击添加关键词</a:t>
            </a:r>
          </a:p>
        </p:txBody>
      </p:sp>
      <p:grpSp>
        <p:nvGrpSpPr>
          <p:cNvPr id="9" name="组合 8">
            <a:extLst>
              <a:ext uri="{FF2B5EF4-FFF2-40B4-BE49-F238E27FC236}">
                <a16:creationId xmlns:a16="http://schemas.microsoft.com/office/drawing/2014/main" id="{F8ADA144-2C21-BF52-AA3E-DC1F7D60BDC7}"/>
              </a:ext>
            </a:extLst>
          </p:cNvPr>
          <p:cNvGrpSpPr/>
          <p:nvPr/>
        </p:nvGrpSpPr>
        <p:grpSpPr>
          <a:xfrm>
            <a:off x="543832" y="2296739"/>
            <a:ext cx="3686453" cy="77971"/>
            <a:chOff x="802638" y="3363729"/>
            <a:chExt cx="3686453" cy="77971"/>
          </a:xfrm>
        </p:grpSpPr>
        <p:sp>
          <p:nvSpPr>
            <p:cNvPr id="10" name="平行四边形 9">
              <a:extLst>
                <a:ext uri="{FF2B5EF4-FFF2-40B4-BE49-F238E27FC236}">
                  <a16:creationId xmlns:a16="http://schemas.microsoft.com/office/drawing/2014/main" id="{D69E6967-61B6-2597-A6F7-1F9C16D1540A}"/>
                </a:ext>
              </a:extLst>
            </p:cNvPr>
            <p:cNvSpPr/>
            <p:nvPr/>
          </p:nvSpPr>
          <p:spPr>
            <a:xfrm>
              <a:off x="802638" y="3363729"/>
              <a:ext cx="914492" cy="74796"/>
            </a:xfrm>
            <a:prstGeom prst="parallelogram">
              <a:avLst>
                <a:gd name="adj" fmla="val 55740"/>
              </a:avLst>
            </a:prstGeom>
            <a:solidFill>
              <a:srgbClr val="A4000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a:extLst>
                <a:ext uri="{FF2B5EF4-FFF2-40B4-BE49-F238E27FC236}">
                  <a16:creationId xmlns:a16="http://schemas.microsoft.com/office/drawing/2014/main" id="{54320130-683B-7ED7-21EA-1C24138BD53C}"/>
                </a:ext>
              </a:extLst>
            </p:cNvPr>
            <p:cNvCxnSpPr>
              <a:cxnSpLocks/>
            </p:cNvCxnSpPr>
            <p:nvPr/>
          </p:nvCxnSpPr>
          <p:spPr>
            <a:xfrm flipH="1">
              <a:off x="871314" y="3441700"/>
              <a:ext cx="3617777" cy="0"/>
            </a:xfrm>
            <a:prstGeom prst="line">
              <a:avLst/>
            </a:prstGeom>
            <a:ln>
              <a:solidFill>
                <a:schemeClr val="bg1">
                  <a:lumMod val="75000"/>
                  <a:alpha val="61000"/>
                </a:schemeClr>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3E4F28E6-89EB-96EA-98CB-40A71A987FD3}"/>
              </a:ext>
            </a:extLst>
          </p:cNvPr>
          <p:cNvSpPr txBox="1"/>
          <p:nvPr/>
        </p:nvSpPr>
        <p:spPr>
          <a:xfrm>
            <a:off x="467836" y="2464543"/>
            <a:ext cx="4028293" cy="1109150"/>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pitchFamily="34" charset="-122"/>
                <a:ea typeface="微软雅黑" panose="020B0503020204020204" pitchFamily="34" charset="-122"/>
              </a:defRPr>
            </a:lvl1pPr>
          </a:lstStyle>
          <a:p>
            <a:pPr algn="just" hangingPunct="0">
              <a:lnSpc>
                <a:spcPct val="120000"/>
              </a:lnSpc>
            </a:pPr>
            <a:r>
              <a:rPr lang="zh-CN" altLang="en-US" sz="1400" spc="100" dirty="0">
                <a:solidFill>
                  <a:schemeClr val="tx1">
                    <a:lumMod val="75000"/>
                    <a:lumOff val="25000"/>
                  </a:schemeClr>
                </a:solidFill>
              </a:rPr>
              <a:t>点击这里添加文字内容，这一部分是图表设计版式，选中图表后，在图表设计中选择“编辑数据”，即可关联相关</a:t>
            </a:r>
            <a:r>
              <a:rPr lang="en-US" altLang="zh-CN" sz="1400" spc="100" dirty="0">
                <a:solidFill>
                  <a:schemeClr val="tx1">
                    <a:lumMod val="75000"/>
                    <a:lumOff val="25000"/>
                  </a:schemeClr>
                </a:solidFill>
              </a:rPr>
              <a:t>EXCEL</a:t>
            </a:r>
            <a:r>
              <a:rPr lang="zh-CN" altLang="en-US" sz="1400" spc="100" dirty="0">
                <a:solidFill>
                  <a:schemeClr val="tx1">
                    <a:lumMod val="75000"/>
                    <a:lumOff val="25000"/>
                  </a:schemeClr>
                </a:solidFill>
              </a:rPr>
              <a:t>，方便数据修改与呈现。</a:t>
            </a:r>
            <a:endParaRPr lang="en-US" altLang="zh-CN" sz="1400" spc="100" dirty="0">
              <a:solidFill>
                <a:schemeClr val="tx1">
                  <a:lumMod val="75000"/>
                  <a:lumOff val="25000"/>
                </a:schemeClr>
              </a:solidFill>
            </a:endParaRPr>
          </a:p>
        </p:txBody>
      </p:sp>
      <p:sp>
        <p:nvSpPr>
          <p:cNvPr id="13" name="文本框 12">
            <a:extLst>
              <a:ext uri="{FF2B5EF4-FFF2-40B4-BE49-F238E27FC236}">
                <a16:creationId xmlns:a16="http://schemas.microsoft.com/office/drawing/2014/main" id="{49521D62-D679-237A-90C6-CCF2CCBFB53F}"/>
              </a:ext>
            </a:extLst>
          </p:cNvPr>
          <p:cNvSpPr txBox="1"/>
          <p:nvPr/>
        </p:nvSpPr>
        <p:spPr>
          <a:xfrm>
            <a:off x="467836" y="4336525"/>
            <a:ext cx="4028293" cy="1109150"/>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pitchFamily="34" charset="-122"/>
                <a:ea typeface="微软雅黑" panose="020B0503020204020204" pitchFamily="34" charset="-122"/>
              </a:defRPr>
            </a:lvl1pPr>
          </a:lstStyle>
          <a:p>
            <a:pPr algn="just" hangingPunct="0">
              <a:lnSpc>
                <a:spcPct val="120000"/>
              </a:lnSpc>
            </a:pPr>
            <a:r>
              <a:rPr lang="zh-CN" altLang="en-US" sz="1400" spc="100" dirty="0">
                <a:solidFill>
                  <a:schemeClr val="tx1">
                    <a:lumMod val="75000"/>
                    <a:lumOff val="25000"/>
                  </a:schemeClr>
                </a:solidFill>
              </a:rPr>
              <a:t>点击这里添加文字内容，这一部分是图表设计版式，选中图表后，在图表设计中选择“编辑数据”，即可关联相关</a:t>
            </a:r>
            <a:r>
              <a:rPr lang="en-US" altLang="zh-CN" sz="1400" spc="100" dirty="0">
                <a:solidFill>
                  <a:schemeClr val="tx1">
                    <a:lumMod val="75000"/>
                    <a:lumOff val="25000"/>
                  </a:schemeClr>
                </a:solidFill>
              </a:rPr>
              <a:t>EXCEL</a:t>
            </a:r>
            <a:r>
              <a:rPr lang="zh-CN" altLang="en-US" sz="1400" spc="100" dirty="0">
                <a:solidFill>
                  <a:schemeClr val="tx1">
                    <a:lumMod val="75000"/>
                    <a:lumOff val="25000"/>
                  </a:schemeClr>
                </a:solidFill>
              </a:rPr>
              <a:t>，方便数据修改与呈现。</a:t>
            </a:r>
            <a:endParaRPr lang="en-US" altLang="zh-CN" sz="1400" spc="100" dirty="0">
              <a:solidFill>
                <a:schemeClr val="tx1">
                  <a:lumMod val="75000"/>
                  <a:lumOff val="25000"/>
                </a:schemeClr>
              </a:solidFill>
            </a:endParaRPr>
          </a:p>
        </p:txBody>
      </p:sp>
    </p:spTree>
    <p:extLst>
      <p:ext uri="{BB962C8B-B14F-4D97-AF65-F5344CB8AC3E}">
        <p14:creationId xmlns:p14="http://schemas.microsoft.com/office/powerpoint/2010/main" val="11623917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0-#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p:bldP spid="7"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C379B80-BB70-2BCA-C0AB-FA215E95FD46}"/>
              </a:ext>
            </a:extLst>
          </p:cNvPr>
          <p:cNvPicPr>
            <a:picLocks noChangeAspect="1"/>
          </p:cNvPicPr>
          <p:nvPr/>
        </p:nvPicPr>
        <p:blipFill>
          <a:blip r:embed="rId2">
            <a:extLst>
              <a:ext uri="{28A0092B-C50C-407E-A947-70E740481C1C}">
                <a14:useLocalDpi xmlns:a14="http://schemas.microsoft.com/office/drawing/2010/main" val="0"/>
              </a:ext>
            </a:extLst>
          </a:blip>
          <a:srcRect l="14131" r="14131"/>
          <a:stretch/>
        </p:blipFill>
        <p:spPr>
          <a:xfrm>
            <a:off x="4800060" y="-6"/>
            <a:ext cx="7377318" cy="6858000"/>
          </a:xfrm>
          <a:prstGeom prst="rect">
            <a:avLst/>
          </a:prstGeom>
        </p:spPr>
      </p:pic>
      <p:grpSp>
        <p:nvGrpSpPr>
          <p:cNvPr id="9" name="组合 8">
            <a:extLst>
              <a:ext uri="{FF2B5EF4-FFF2-40B4-BE49-F238E27FC236}">
                <a16:creationId xmlns:a16="http://schemas.microsoft.com/office/drawing/2014/main" id="{2C00E294-93CB-23C9-A2A5-FB8F4B371B56}"/>
              </a:ext>
            </a:extLst>
          </p:cNvPr>
          <p:cNvGrpSpPr/>
          <p:nvPr/>
        </p:nvGrpSpPr>
        <p:grpSpPr>
          <a:xfrm rot="10800000">
            <a:off x="0" y="-10"/>
            <a:ext cx="12191999" cy="6858004"/>
            <a:chOff x="0" y="3"/>
            <a:chExt cx="12191999" cy="6858004"/>
          </a:xfrm>
        </p:grpSpPr>
        <p:sp>
          <p:nvSpPr>
            <p:cNvPr id="2" name="矩形 1">
              <a:extLst>
                <a:ext uri="{FF2B5EF4-FFF2-40B4-BE49-F238E27FC236}">
                  <a16:creationId xmlns:a16="http://schemas.microsoft.com/office/drawing/2014/main" id="{A6AF8C88-9F01-D51E-4F68-2BACFC4AA5DA}"/>
                </a:ext>
              </a:extLst>
            </p:cNvPr>
            <p:cNvSpPr/>
            <p:nvPr/>
          </p:nvSpPr>
          <p:spPr>
            <a:xfrm>
              <a:off x="0" y="3"/>
              <a:ext cx="5485578" cy="6858000"/>
            </a:xfrm>
            <a:prstGeom prst="rect">
              <a:avLst/>
            </a:prstGeom>
            <a:gradFill flip="none" rotWithShape="1">
              <a:gsLst>
                <a:gs pos="0">
                  <a:srgbClr val="A40000">
                    <a:alpha val="80000"/>
                  </a:srgbClr>
                </a:gs>
                <a:gs pos="49000">
                  <a:srgbClr val="C00000">
                    <a:alpha val="5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形状 2">
              <a:extLst>
                <a:ext uri="{FF2B5EF4-FFF2-40B4-BE49-F238E27FC236}">
                  <a16:creationId xmlns:a16="http://schemas.microsoft.com/office/drawing/2014/main" id="{40FE55CB-379F-55AF-0E94-B02BDAEF640F}"/>
                </a:ext>
              </a:extLst>
            </p:cNvPr>
            <p:cNvSpPr/>
            <p:nvPr/>
          </p:nvSpPr>
          <p:spPr>
            <a:xfrm rot="16200000">
              <a:off x="2104075" y="1363024"/>
              <a:ext cx="6857998" cy="413195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gradFill>
              <a:gsLst>
                <a:gs pos="100000">
                  <a:srgbClr val="FCE6BF"/>
                </a:gs>
                <a:gs pos="0">
                  <a:srgbClr val="FCE6BF"/>
                </a:gs>
                <a:gs pos="52000">
                  <a:srgbClr val="D398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 name="组合 3">
              <a:extLst>
                <a:ext uri="{FF2B5EF4-FFF2-40B4-BE49-F238E27FC236}">
                  <a16:creationId xmlns:a16="http://schemas.microsoft.com/office/drawing/2014/main" id="{FDD48163-4B88-180D-C122-DE30DF1B1449}"/>
                </a:ext>
              </a:extLst>
            </p:cNvPr>
            <p:cNvGrpSpPr/>
            <p:nvPr/>
          </p:nvGrpSpPr>
          <p:grpSpPr>
            <a:xfrm>
              <a:off x="4018811" y="6"/>
              <a:ext cx="8173188" cy="6858001"/>
              <a:chOff x="3913004" y="4"/>
              <a:chExt cx="8173188" cy="6858001"/>
            </a:xfrm>
          </p:grpSpPr>
          <p:sp>
            <p:nvSpPr>
              <p:cNvPr id="5" name="任意多边形: 形状 4">
                <a:extLst>
                  <a:ext uri="{FF2B5EF4-FFF2-40B4-BE49-F238E27FC236}">
                    <a16:creationId xmlns:a16="http://schemas.microsoft.com/office/drawing/2014/main" id="{40C8F2D0-1B3B-024B-D0BB-06C5B24BEC9D}"/>
                  </a:ext>
                </a:extLst>
              </p:cNvPr>
              <p:cNvSpPr/>
              <p:nvPr/>
            </p:nvSpPr>
            <p:spPr>
              <a:xfrm rot="16200000">
                <a:off x="2372313" y="1540695"/>
                <a:ext cx="6857998" cy="377661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矩形 5">
                <a:extLst>
                  <a:ext uri="{FF2B5EF4-FFF2-40B4-BE49-F238E27FC236}">
                    <a16:creationId xmlns:a16="http://schemas.microsoft.com/office/drawing/2014/main" id="{BFF511AC-520A-96A0-90EE-84B418889EA5}"/>
                  </a:ext>
                </a:extLst>
              </p:cNvPr>
              <p:cNvSpPr/>
              <p:nvPr/>
            </p:nvSpPr>
            <p:spPr>
              <a:xfrm rot="16200000">
                <a:off x="6180482" y="952294"/>
                <a:ext cx="6857998" cy="495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文本框 9">
            <a:extLst>
              <a:ext uri="{FF2B5EF4-FFF2-40B4-BE49-F238E27FC236}">
                <a16:creationId xmlns:a16="http://schemas.microsoft.com/office/drawing/2014/main" id="{1EA1F15B-799B-5D2E-9C36-CE0796D9C0D9}"/>
              </a:ext>
            </a:extLst>
          </p:cNvPr>
          <p:cNvSpPr txBox="1"/>
          <p:nvPr/>
        </p:nvSpPr>
        <p:spPr>
          <a:xfrm>
            <a:off x="8103389" y="1174530"/>
            <a:ext cx="4395789" cy="4508927"/>
          </a:xfrm>
          <a:prstGeom prst="rect">
            <a:avLst/>
          </a:prstGeom>
          <a:noFill/>
        </p:spPr>
        <p:txBody>
          <a:bodyPr wrap="square" rtlCol="0">
            <a:spAutoFit/>
          </a:bodyPr>
          <a:lstStyle/>
          <a:p>
            <a:r>
              <a:rPr lang="en-US" altLang="zh-CN" sz="28700" b="1" dirty="0">
                <a:gradFill>
                  <a:gsLst>
                    <a:gs pos="0">
                      <a:srgbClr val="FCE6BF"/>
                    </a:gs>
                    <a:gs pos="100000">
                      <a:srgbClr val="D39870"/>
                    </a:gs>
                  </a:gsLst>
                  <a:lin ang="5400000" scaled="1"/>
                </a:gra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04</a:t>
            </a:r>
            <a:endParaRPr lang="zh-CN" altLang="en-US" sz="28700" b="1" dirty="0">
              <a:gradFill>
                <a:gsLst>
                  <a:gs pos="0">
                    <a:srgbClr val="FCE6BF"/>
                  </a:gs>
                  <a:gs pos="100000">
                    <a:srgbClr val="D39870"/>
                  </a:gs>
                </a:gsLst>
                <a:lin ang="5400000" scaled="1"/>
              </a:gra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图片 11">
            <a:extLst>
              <a:ext uri="{FF2B5EF4-FFF2-40B4-BE49-F238E27FC236}">
                <a16:creationId xmlns:a16="http://schemas.microsoft.com/office/drawing/2014/main" id="{F2F4083E-A5DE-5960-8892-FCA5B9C100C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20000"/>
                    </a14:imgEffect>
                  </a14:imgLayer>
                </a14:imgProps>
              </a:ext>
              <a:ext uri="{28A0092B-C50C-407E-A947-70E740481C1C}">
                <a14:useLocalDpi xmlns:a14="http://schemas.microsoft.com/office/drawing/2010/main" val="0"/>
              </a:ext>
            </a:extLst>
          </a:blip>
          <a:srcRect l="52600" t="16889" r="17906" b="24740"/>
          <a:stretch/>
        </p:blipFill>
        <p:spPr>
          <a:xfrm>
            <a:off x="14622" y="587888"/>
            <a:ext cx="2927030" cy="5845216"/>
          </a:xfrm>
          <a:prstGeom prst="rect">
            <a:avLst/>
          </a:prstGeom>
        </p:spPr>
      </p:pic>
      <p:grpSp>
        <p:nvGrpSpPr>
          <p:cNvPr id="14" name="组合 13">
            <a:extLst>
              <a:ext uri="{FF2B5EF4-FFF2-40B4-BE49-F238E27FC236}">
                <a16:creationId xmlns:a16="http://schemas.microsoft.com/office/drawing/2014/main" id="{811CAE1D-4BC7-BEDC-A41B-16977977EEE4}"/>
              </a:ext>
            </a:extLst>
          </p:cNvPr>
          <p:cNvGrpSpPr/>
          <p:nvPr/>
        </p:nvGrpSpPr>
        <p:grpSpPr>
          <a:xfrm>
            <a:off x="834500" y="1404563"/>
            <a:ext cx="6004663" cy="3728776"/>
            <a:chOff x="5842504" y="1266069"/>
            <a:chExt cx="6004663" cy="3728776"/>
          </a:xfrm>
        </p:grpSpPr>
        <p:sp>
          <p:nvSpPr>
            <p:cNvPr id="15" name="文本框 14">
              <a:extLst>
                <a:ext uri="{FF2B5EF4-FFF2-40B4-BE49-F238E27FC236}">
                  <a16:creationId xmlns:a16="http://schemas.microsoft.com/office/drawing/2014/main" id="{4D70D7A0-AB31-C76F-8424-DF2A18DA5719}"/>
                </a:ext>
              </a:extLst>
            </p:cNvPr>
            <p:cNvSpPr txBox="1"/>
            <p:nvPr/>
          </p:nvSpPr>
          <p:spPr>
            <a:xfrm>
              <a:off x="5842504" y="2028962"/>
              <a:ext cx="4707144" cy="707886"/>
            </a:xfrm>
            <a:prstGeom prst="rect">
              <a:avLst/>
            </a:prstGeom>
            <a:noFill/>
          </p:spPr>
          <p:txBody>
            <a:bodyPr wrap="square" rtlCol="0">
              <a:spAutoFit/>
            </a:bodyPr>
            <a:lstStyle/>
            <a:p>
              <a:r>
                <a:rPr lang="zh-CN" altLang="en-US" sz="4000" b="1" spc="100" dirty="0">
                  <a:gradFill flip="none" rotWithShape="1">
                    <a:gsLst>
                      <a:gs pos="0">
                        <a:srgbClr val="A40000"/>
                      </a:gs>
                      <a:gs pos="84000">
                        <a:srgbClr val="A40000">
                          <a:tint val="44500"/>
                          <a:satMod val="160000"/>
                        </a:srgbClr>
                      </a:gs>
                      <a:gs pos="100000">
                        <a:srgbClr val="A40000">
                          <a:tint val="23500"/>
                          <a:satMod val="160000"/>
                        </a:srgbClr>
                      </a:gs>
                    </a:gsLst>
                    <a:lin ang="5400000" scaled="1"/>
                    <a:tileRect/>
                  </a:gradFill>
                  <a:latin typeface="微软雅黑" panose="020B0503020204020204" charset="-122"/>
                  <a:ea typeface="微软雅黑" panose="020B0503020204020204" charset="-122"/>
                </a:rPr>
                <a:t>点击此处添加标题</a:t>
              </a:r>
            </a:p>
          </p:txBody>
        </p:sp>
        <p:sp>
          <p:nvSpPr>
            <p:cNvPr id="21" name="文本框 20">
              <a:extLst>
                <a:ext uri="{FF2B5EF4-FFF2-40B4-BE49-F238E27FC236}">
                  <a16:creationId xmlns:a16="http://schemas.microsoft.com/office/drawing/2014/main" id="{022A4E0A-FB58-C9BB-EC0A-B8E46456BB3C}"/>
                </a:ext>
              </a:extLst>
            </p:cNvPr>
            <p:cNvSpPr txBox="1"/>
            <p:nvPr/>
          </p:nvSpPr>
          <p:spPr>
            <a:xfrm>
              <a:off x="5893783" y="3333236"/>
              <a:ext cx="5953384" cy="1661609"/>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algn="l">
                <a:lnSpc>
                  <a:spcPct val="130000"/>
                </a:lnSpc>
                <a:buFont typeface="+mj-lt"/>
                <a:buAutoNum type="arabicPeriod"/>
              </a:pPr>
              <a:r>
                <a:rPr lang="zh-CN" altLang="en-US" sz="1600" spc="100" dirty="0">
                  <a:solidFill>
                    <a:schemeClr val="tx1">
                      <a:lumMod val="75000"/>
                      <a:lumOff val="25000"/>
                    </a:schemeClr>
                  </a:solidFill>
                </a:rPr>
                <a:t>可在此处添加第四部分的重点概述</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敲击回车即可换行添加新内容</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换行后将按序自动增加跳转</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如不需添加文字，选中文本框删除即可</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若需更改右侧序号图片，选中图片点击右键“更改图片”</a:t>
              </a:r>
            </a:p>
          </p:txBody>
        </p:sp>
        <p:sp>
          <p:nvSpPr>
            <p:cNvPr id="22" name="文本框 21">
              <a:extLst>
                <a:ext uri="{FF2B5EF4-FFF2-40B4-BE49-F238E27FC236}">
                  <a16:creationId xmlns:a16="http://schemas.microsoft.com/office/drawing/2014/main" id="{B44EBB52-D542-3375-4E13-3A6FA4AE5485}"/>
                </a:ext>
              </a:extLst>
            </p:cNvPr>
            <p:cNvSpPr txBox="1"/>
            <p:nvPr/>
          </p:nvSpPr>
          <p:spPr>
            <a:xfrm>
              <a:off x="5861142" y="2736848"/>
              <a:ext cx="3473430" cy="369332"/>
            </a:xfrm>
            <a:prstGeom prst="rect">
              <a:avLst/>
            </a:prstGeom>
            <a:noFill/>
          </p:spPr>
          <p:txBody>
            <a:bodyPr wrap="square" rtlCol="0">
              <a:spAutoFit/>
            </a:bodyPr>
            <a:lstStyle/>
            <a:p>
              <a:r>
                <a:rPr lang="en-US" altLang="zh-CN" spc="100" dirty="0">
                  <a:solidFill>
                    <a:schemeClr val="tx1">
                      <a:lumMod val="75000"/>
                      <a:lumOff val="25000"/>
                      <a:alpha val="63000"/>
                    </a:schemeClr>
                  </a:solidFill>
                  <a:latin typeface="微软雅黑" panose="020B0503020204020204" charset="-122"/>
                  <a:ea typeface="微软雅黑" panose="020B0503020204020204" charset="-122"/>
                </a:rPr>
                <a:t>Click here to add a title</a:t>
              </a:r>
              <a:endParaRPr lang="zh-CN" altLang="en-US" spc="100" dirty="0">
                <a:solidFill>
                  <a:schemeClr val="tx1">
                    <a:lumMod val="75000"/>
                    <a:lumOff val="25000"/>
                    <a:alpha val="63000"/>
                  </a:schemeClr>
                </a:solidFill>
                <a:latin typeface="微软雅黑" panose="020B0503020204020204" charset="-122"/>
                <a:ea typeface="微软雅黑" panose="020B0503020204020204" charset="-122"/>
              </a:endParaRPr>
            </a:p>
          </p:txBody>
        </p:sp>
        <p:sp>
          <p:nvSpPr>
            <p:cNvPr id="23" name="文本框 22">
              <a:extLst>
                <a:ext uri="{FF2B5EF4-FFF2-40B4-BE49-F238E27FC236}">
                  <a16:creationId xmlns:a16="http://schemas.microsoft.com/office/drawing/2014/main" id="{45BD67D0-3313-C821-E293-020D542EFB75}"/>
                </a:ext>
              </a:extLst>
            </p:cNvPr>
            <p:cNvSpPr txBox="1"/>
            <p:nvPr/>
          </p:nvSpPr>
          <p:spPr>
            <a:xfrm>
              <a:off x="5893783" y="1266069"/>
              <a:ext cx="1799176" cy="553998"/>
            </a:xfrm>
            <a:prstGeom prst="rect">
              <a:avLst/>
            </a:prstGeom>
            <a:noFill/>
          </p:spPr>
          <p:txBody>
            <a:bodyPr wrap="square" rtlCol="0">
              <a:spAutoFit/>
            </a:bodyPr>
            <a:lstStyle/>
            <a:p>
              <a:pPr algn="ctr"/>
              <a:r>
                <a:rPr lang="zh-CN" altLang="en-US" sz="3000" b="1" spc="100" dirty="0">
                  <a:solidFill>
                    <a:schemeClr val="bg1"/>
                  </a:solidFill>
                  <a:highlight>
                    <a:srgbClr val="A40000"/>
                  </a:highlight>
                  <a:latin typeface="微软雅黑" panose="020B0503020204020204" charset="-122"/>
                  <a:ea typeface="微软雅黑" panose="020B0503020204020204" charset="-122"/>
                </a:rPr>
                <a:t>第四部分</a:t>
              </a:r>
            </a:p>
          </p:txBody>
        </p:sp>
      </p:grpSp>
    </p:spTree>
    <p:extLst>
      <p:ext uri="{BB962C8B-B14F-4D97-AF65-F5344CB8AC3E}">
        <p14:creationId xmlns:p14="http://schemas.microsoft.com/office/powerpoint/2010/main" val="1089987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58506" y="215802"/>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grpSp>
        <p:nvGrpSpPr>
          <p:cNvPr id="2" name="组合 1">
            <a:extLst>
              <a:ext uri="{FF2B5EF4-FFF2-40B4-BE49-F238E27FC236}">
                <a16:creationId xmlns:a16="http://schemas.microsoft.com/office/drawing/2014/main" id="{3CAF57DE-E291-A4CE-AFD0-5AFAC1C67CFC}"/>
              </a:ext>
            </a:extLst>
          </p:cNvPr>
          <p:cNvGrpSpPr/>
          <p:nvPr/>
        </p:nvGrpSpPr>
        <p:grpSpPr>
          <a:xfrm>
            <a:off x="958506" y="1881994"/>
            <a:ext cx="4637598" cy="1105878"/>
            <a:chOff x="10184548" y="4323990"/>
            <a:chExt cx="8212642" cy="1301054"/>
          </a:xfrm>
        </p:grpSpPr>
        <p:sp>
          <p:nvSpPr>
            <p:cNvPr id="3" name="文本框 2">
              <a:extLst>
                <a:ext uri="{FF2B5EF4-FFF2-40B4-BE49-F238E27FC236}">
                  <a16:creationId xmlns:a16="http://schemas.microsoft.com/office/drawing/2014/main" id="{2BDA0555-4D76-3755-55E0-126EBDA127B8}"/>
                </a:ext>
              </a:extLst>
            </p:cNvPr>
            <p:cNvSpPr txBox="1"/>
            <p:nvPr/>
          </p:nvSpPr>
          <p:spPr>
            <a:xfrm>
              <a:off x="10184550" y="4924979"/>
              <a:ext cx="8212640" cy="700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rPr>
                <a:t>华中师范大学（</a:t>
              </a:r>
              <a:r>
                <a:rPr kumimoji="0" lang="en-US" altLang="zh-CN" sz="16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rPr>
                <a:t>Central China Normal University</a:t>
              </a:r>
              <a:r>
                <a:rPr kumimoji="0" lang="zh-CN" altLang="en-US" sz="16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rPr>
                <a:t>）简称“华大”或“华中师大”。</a:t>
              </a:r>
            </a:p>
          </p:txBody>
        </p:sp>
        <p:sp>
          <p:nvSpPr>
            <p:cNvPr id="4" name="矩形: 圆角 3">
              <a:extLst>
                <a:ext uri="{FF2B5EF4-FFF2-40B4-BE49-F238E27FC236}">
                  <a16:creationId xmlns:a16="http://schemas.microsoft.com/office/drawing/2014/main" id="{3ABD4BCA-BA52-57DF-A1E0-8A87123E0546}"/>
                </a:ext>
              </a:extLst>
            </p:cNvPr>
            <p:cNvSpPr/>
            <p:nvPr/>
          </p:nvSpPr>
          <p:spPr>
            <a:xfrm>
              <a:off x="10184548" y="4323990"/>
              <a:ext cx="2445681" cy="521125"/>
            </a:xfrm>
            <a:prstGeom prst="roundRect">
              <a:avLst>
                <a:gd name="adj" fmla="val 50000"/>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58089"/>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grpSp>
      <p:grpSp>
        <p:nvGrpSpPr>
          <p:cNvPr id="5" name="组合 4">
            <a:extLst>
              <a:ext uri="{FF2B5EF4-FFF2-40B4-BE49-F238E27FC236}">
                <a16:creationId xmlns:a16="http://schemas.microsoft.com/office/drawing/2014/main" id="{6A2658B5-63B6-AD56-3976-CBFE680CF50C}"/>
              </a:ext>
            </a:extLst>
          </p:cNvPr>
          <p:cNvGrpSpPr/>
          <p:nvPr/>
        </p:nvGrpSpPr>
        <p:grpSpPr>
          <a:xfrm>
            <a:off x="958506" y="3245572"/>
            <a:ext cx="4605514" cy="1105878"/>
            <a:chOff x="10184548" y="4323990"/>
            <a:chExt cx="8155824" cy="1301054"/>
          </a:xfrm>
        </p:grpSpPr>
        <p:sp>
          <p:nvSpPr>
            <p:cNvPr id="6" name="文本框 5">
              <a:extLst>
                <a:ext uri="{FF2B5EF4-FFF2-40B4-BE49-F238E27FC236}">
                  <a16:creationId xmlns:a16="http://schemas.microsoft.com/office/drawing/2014/main" id="{6488B830-8769-A035-360F-D0A096967B26}"/>
                </a:ext>
              </a:extLst>
            </p:cNvPr>
            <p:cNvSpPr txBox="1"/>
            <p:nvPr/>
          </p:nvSpPr>
          <p:spPr>
            <a:xfrm>
              <a:off x="10184550" y="4924979"/>
              <a:ext cx="8155822" cy="700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rPr>
                <a:t>华中师范大学（</a:t>
              </a:r>
              <a:r>
                <a:rPr kumimoji="0" lang="en-US" altLang="zh-CN" sz="16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rPr>
                <a:t>Central China Normal University</a:t>
              </a:r>
              <a:r>
                <a:rPr kumimoji="0" lang="zh-CN" altLang="en-US" sz="16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rPr>
                <a:t>）简称“华大”或“华中师大”。</a:t>
              </a:r>
            </a:p>
          </p:txBody>
        </p:sp>
        <p:sp>
          <p:nvSpPr>
            <p:cNvPr id="7" name="矩形: 圆角 6">
              <a:extLst>
                <a:ext uri="{FF2B5EF4-FFF2-40B4-BE49-F238E27FC236}">
                  <a16:creationId xmlns:a16="http://schemas.microsoft.com/office/drawing/2014/main" id="{13FF5111-78BD-270C-53E3-C580865F8B40}"/>
                </a:ext>
              </a:extLst>
            </p:cNvPr>
            <p:cNvSpPr/>
            <p:nvPr/>
          </p:nvSpPr>
          <p:spPr>
            <a:xfrm>
              <a:off x="10184548" y="4323990"/>
              <a:ext cx="2445681" cy="521125"/>
            </a:xfrm>
            <a:prstGeom prst="roundRect">
              <a:avLst>
                <a:gd name="adj" fmla="val 50000"/>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58089"/>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grpSp>
      <p:grpSp>
        <p:nvGrpSpPr>
          <p:cNvPr id="9" name="组合 8">
            <a:extLst>
              <a:ext uri="{FF2B5EF4-FFF2-40B4-BE49-F238E27FC236}">
                <a16:creationId xmlns:a16="http://schemas.microsoft.com/office/drawing/2014/main" id="{2889CD54-FCC6-B6FC-BA7A-674453C85160}"/>
              </a:ext>
            </a:extLst>
          </p:cNvPr>
          <p:cNvGrpSpPr/>
          <p:nvPr/>
        </p:nvGrpSpPr>
        <p:grpSpPr>
          <a:xfrm>
            <a:off x="958506" y="4609150"/>
            <a:ext cx="4621556" cy="1105878"/>
            <a:chOff x="10184548" y="4323990"/>
            <a:chExt cx="8184233" cy="1301054"/>
          </a:xfrm>
        </p:grpSpPr>
        <p:sp>
          <p:nvSpPr>
            <p:cNvPr id="10" name="文本框 9">
              <a:extLst>
                <a:ext uri="{FF2B5EF4-FFF2-40B4-BE49-F238E27FC236}">
                  <a16:creationId xmlns:a16="http://schemas.microsoft.com/office/drawing/2014/main" id="{A8EA90E8-AE7E-112B-66D8-4F67B194C89F}"/>
                </a:ext>
              </a:extLst>
            </p:cNvPr>
            <p:cNvSpPr txBox="1"/>
            <p:nvPr/>
          </p:nvSpPr>
          <p:spPr>
            <a:xfrm>
              <a:off x="10184550" y="4924979"/>
              <a:ext cx="8184231" cy="700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rPr>
                <a:t>请您单击此处输入文本内容，可根据自己的需要适当地调整文字的颜色或者大小等属性。</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F91AB895-E236-4FCC-874D-D761B685AD70}"/>
                </a:ext>
              </a:extLst>
            </p:cNvPr>
            <p:cNvSpPr/>
            <p:nvPr/>
          </p:nvSpPr>
          <p:spPr>
            <a:xfrm>
              <a:off x="10184548" y="4323990"/>
              <a:ext cx="2445681" cy="521125"/>
            </a:xfrm>
            <a:prstGeom prst="roundRect">
              <a:avLst>
                <a:gd name="adj" fmla="val 50000"/>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58089"/>
              <a:r>
                <a:rPr lang="zh-CN" altLang="en-US" sz="2000" b="1" dirty="0">
                  <a:solidFill>
                    <a:schemeClr val="bg1"/>
                  </a:solidFill>
                  <a:latin typeface="微软雅黑" panose="020B0503020204020204" pitchFamily="34" charset="-122"/>
                  <a:ea typeface="微软雅黑" panose="020B0503020204020204" pitchFamily="34" charset="-122"/>
                </a:rPr>
                <a:t>添加标题</a:t>
              </a:r>
            </a:p>
          </p:txBody>
        </p:sp>
      </p:grpSp>
      <p:pic>
        <p:nvPicPr>
          <p:cNvPr id="12" name="图片占位符 4">
            <a:extLst>
              <a:ext uri="{FF2B5EF4-FFF2-40B4-BE49-F238E27FC236}">
                <a16:creationId xmlns:a16="http://schemas.microsoft.com/office/drawing/2014/main" id="{B915E7AF-F0A0-8AC2-8E56-26DDE0634175}"/>
              </a:ext>
            </a:extLst>
          </p:cNvPr>
          <p:cNvPicPr>
            <a:picLocks noChangeAspect="1"/>
          </p:cNvPicPr>
          <p:nvPr/>
        </p:nvPicPr>
        <p:blipFill>
          <a:blip r:embed="rId4">
            <a:extLst>
              <a:ext uri="{28A0092B-C50C-407E-A947-70E740481C1C}">
                <a14:useLocalDpi xmlns:a14="http://schemas.microsoft.com/office/drawing/2010/main" val="0"/>
              </a:ext>
            </a:extLst>
          </a:blip>
          <a:srcRect t="29158" b="29158"/>
          <a:stretch/>
        </p:blipFill>
        <p:spPr>
          <a:xfrm>
            <a:off x="6196484" y="2227603"/>
            <a:ext cx="5026904" cy="3141815"/>
          </a:xfrm>
          <a:custGeom>
            <a:avLst/>
            <a:gdLst>
              <a:gd name="connsiteX0" fmla="*/ 0 w 3042671"/>
              <a:gd name="connsiteY0" fmla="*/ 0 h 2017938"/>
              <a:gd name="connsiteX1" fmla="*/ 3042671 w 3042671"/>
              <a:gd name="connsiteY1" fmla="*/ 0 h 2017938"/>
              <a:gd name="connsiteX2" fmla="*/ 3042671 w 3042671"/>
              <a:gd name="connsiteY2" fmla="*/ 2017938 h 2017938"/>
              <a:gd name="connsiteX3" fmla="*/ 0 w 3042671"/>
              <a:gd name="connsiteY3" fmla="*/ 2017938 h 2017938"/>
            </a:gdLst>
            <a:ahLst/>
            <a:cxnLst>
              <a:cxn ang="0">
                <a:pos x="connsiteX0" y="connsiteY0"/>
              </a:cxn>
              <a:cxn ang="0">
                <a:pos x="connsiteX1" y="connsiteY1"/>
              </a:cxn>
              <a:cxn ang="0">
                <a:pos x="connsiteX2" y="connsiteY2"/>
              </a:cxn>
              <a:cxn ang="0">
                <a:pos x="connsiteX3" y="connsiteY3"/>
              </a:cxn>
            </a:cxnLst>
            <a:rect l="l" t="t" r="r" b="b"/>
            <a:pathLst>
              <a:path w="3042671" h="2017938">
                <a:moveTo>
                  <a:pt x="0" y="0"/>
                </a:moveTo>
                <a:lnTo>
                  <a:pt x="3042671" y="0"/>
                </a:lnTo>
                <a:lnTo>
                  <a:pt x="3042671" y="2017938"/>
                </a:lnTo>
                <a:lnTo>
                  <a:pt x="0" y="2017938"/>
                </a:lnTo>
                <a:close/>
              </a:path>
            </a:pathLst>
          </a:custGeom>
          <a:solidFill>
            <a:schemeClr val="bg1"/>
          </a:solidFill>
          <a:ln w="25400">
            <a:noFill/>
          </a:ln>
          <a:effectLst>
            <a:outerShdw blurRad="850900" dist="241300" dir="5400000" sx="94000" sy="94000" algn="t" rotWithShape="0">
              <a:prstClr val="black">
                <a:alpha val="20000"/>
              </a:prstClr>
            </a:outerShdw>
          </a:effectLst>
        </p:spPr>
      </p:pic>
    </p:spTree>
    <p:extLst>
      <p:ext uri="{BB962C8B-B14F-4D97-AF65-F5344CB8AC3E}">
        <p14:creationId xmlns:p14="http://schemas.microsoft.com/office/powerpoint/2010/main" val="25518886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7000" decel="73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accel="27000" decel="73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27000" decel="7300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4" accel="27000" decel="73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500" fill="hold"/>
                                        <p:tgtEl>
                                          <p:spTgt spid="12"/>
                                        </p:tgtEl>
                                        <p:attrNameLst>
                                          <p:attrName>ppt_x</p:attrName>
                                        </p:attrNameLst>
                                      </p:cBhvr>
                                      <p:tavLst>
                                        <p:tav tm="0">
                                          <p:val>
                                            <p:strVal val="#ppt_x"/>
                                          </p:val>
                                        </p:tav>
                                        <p:tav tm="100000">
                                          <p:val>
                                            <p:strVal val="#ppt_x"/>
                                          </p:val>
                                        </p:tav>
                                      </p:tavLst>
                                    </p:anim>
                                    <p:anim calcmode="lin" valueType="num">
                                      <p:cBhvr additive="base">
                                        <p:cTn id="21"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D01A6A9-B414-4011-8EE7-B932561D228A}"/>
              </a:ext>
            </a:extLst>
          </p:cNvPr>
          <p:cNvSpPr/>
          <p:nvPr/>
        </p:nvSpPr>
        <p:spPr>
          <a:xfrm>
            <a:off x="420547" y="487363"/>
            <a:ext cx="11350906" cy="5914663"/>
          </a:xfrm>
          <a:prstGeom prst="rect">
            <a:avLst/>
          </a:prstGeom>
          <a:solidFill>
            <a:srgbClr val="FFFFFF"/>
          </a:solidFill>
          <a:ln w="76200">
            <a:solidFill>
              <a:srgbClr val="FCE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 name="MH_Others_1">
            <a:extLst>
              <a:ext uri="{FF2B5EF4-FFF2-40B4-BE49-F238E27FC236}">
                <a16:creationId xmlns:a16="http://schemas.microsoft.com/office/drawing/2014/main" id="{F8F2F37D-3C64-4F1B-8F15-96992470B122}"/>
              </a:ext>
            </a:extLst>
          </p:cNvPr>
          <p:cNvSpPr txBox="1"/>
          <p:nvPr>
            <p:custDataLst>
              <p:tags r:id="rId1"/>
            </p:custDataLst>
          </p:nvPr>
        </p:nvSpPr>
        <p:spPr>
          <a:xfrm>
            <a:off x="5284469" y="2174242"/>
            <a:ext cx="1015663" cy="2758654"/>
          </a:xfrm>
          <a:prstGeom prst="rect">
            <a:avLst/>
          </a:prstGeom>
          <a:noFill/>
        </p:spPr>
        <p:txBody>
          <a:bodyPr vert="eaVert" wrap="square" lIns="0" tIns="0" rIns="0" bIns="0" rtlCol="0" anchor="ctr" anchorCtr="0">
            <a:spAutoFit/>
          </a:bodyPr>
          <a:lstStyle/>
          <a:p>
            <a:pPr algn="dist"/>
            <a:r>
              <a:rPr lang="zh-CN" altLang="en-US" sz="6600" b="1" spc="600" dirty="0">
                <a:solidFill>
                  <a:schemeClr val="tx1">
                    <a:lumMod val="75000"/>
                    <a:lumOff val="25000"/>
                  </a:schemeClr>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ea"/>
                <a:sym typeface="思源黑体" panose="020B0500000000000000" pitchFamily="34" charset="-122"/>
              </a:rPr>
              <a:t>目录</a:t>
            </a:r>
          </a:p>
        </p:txBody>
      </p:sp>
      <p:sp>
        <p:nvSpPr>
          <p:cNvPr id="4" name="MH_Others_2">
            <a:extLst>
              <a:ext uri="{FF2B5EF4-FFF2-40B4-BE49-F238E27FC236}">
                <a16:creationId xmlns:a16="http://schemas.microsoft.com/office/drawing/2014/main" id="{D9983226-6B44-484A-8C2C-CCD1B6C66C7E}"/>
              </a:ext>
            </a:extLst>
          </p:cNvPr>
          <p:cNvSpPr txBox="1"/>
          <p:nvPr>
            <p:custDataLst>
              <p:tags r:id="rId2"/>
            </p:custDataLst>
          </p:nvPr>
        </p:nvSpPr>
        <p:spPr>
          <a:xfrm rot="5400000">
            <a:off x="3402010" y="3349076"/>
            <a:ext cx="2764048" cy="369332"/>
          </a:xfrm>
          <a:prstGeom prst="rect">
            <a:avLst/>
          </a:prstGeom>
          <a:noFill/>
        </p:spPr>
        <p:txBody>
          <a:bodyPr wrap="square" lIns="0" tIns="0" rIns="0" bIns="0">
            <a:spAutoFit/>
          </a:bodyPr>
          <a:lstStyle/>
          <a:p>
            <a:pPr algn="dist">
              <a:defRPr/>
            </a:pPr>
            <a:r>
              <a:rPr lang="en-US" altLang="zh-CN" sz="2400" b="1" dirty="0">
                <a:solidFill>
                  <a:schemeClr val="tx1">
                    <a:lumMod val="75000"/>
                    <a:lumOff val="25000"/>
                  </a:schemeClr>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rPr>
              <a:t>CONTENTS</a:t>
            </a:r>
            <a:endParaRPr lang="zh-CN" altLang="en-US" sz="2400" b="1" dirty="0">
              <a:solidFill>
                <a:schemeClr val="tx1">
                  <a:lumMod val="75000"/>
                  <a:lumOff val="25000"/>
                </a:schemeClr>
              </a:solidFill>
              <a:latin typeface="Times New Roman" panose="02020603050405020304" pitchFamily="18" charset="0"/>
              <a:ea typeface="思源黑体" panose="020B0500000000000000" pitchFamily="34" charset="-122"/>
              <a:cs typeface="Times New Roman" panose="02020603050405020304" pitchFamily="18" charset="0"/>
              <a:sym typeface="思源黑体" panose="020B0500000000000000" pitchFamily="34" charset="-122"/>
            </a:endParaRPr>
          </a:p>
        </p:txBody>
      </p:sp>
      <p:sp>
        <p:nvSpPr>
          <p:cNvPr id="5" name="MH_Number_1">
            <a:extLst>
              <a:ext uri="{FF2B5EF4-FFF2-40B4-BE49-F238E27FC236}">
                <a16:creationId xmlns:a16="http://schemas.microsoft.com/office/drawing/2014/main" id="{A9DFBECE-1AEC-4B62-8388-151E7499D63E}"/>
              </a:ext>
            </a:extLst>
          </p:cNvPr>
          <p:cNvSpPr/>
          <p:nvPr>
            <p:custDataLst>
              <p:tags r:id="rId3"/>
            </p:custDataLst>
          </p:nvPr>
        </p:nvSpPr>
        <p:spPr>
          <a:xfrm>
            <a:off x="7301003" y="1814261"/>
            <a:ext cx="359981" cy="359981"/>
          </a:xfrm>
          <a:prstGeom prst="ellipse">
            <a:avLst/>
          </a:prstGeom>
          <a:solidFill>
            <a:srgbClr val="A4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1</a:t>
            </a:r>
            <a:endParaRPr lang="zh-CN" altLang="en-US" sz="20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6" name="MH_Entry_1">
            <a:extLst>
              <a:ext uri="{FF2B5EF4-FFF2-40B4-BE49-F238E27FC236}">
                <a16:creationId xmlns:a16="http://schemas.microsoft.com/office/drawing/2014/main" id="{D228B04B-BBF3-4BE4-A24C-FCAEF52EAD7B}"/>
              </a:ext>
            </a:extLst>
          </p:cNvPr>
          <p:cNvSpPr/>
          <p:nvPr>
            <p:custDataLst>
              <p:tags r:id="rId4"/>
            </p:custDataLst>
          </p:nvPr>
        </p:nvSpPr>
        <p:spPr>
          <a:xfrm>
            <a:off x="7804304" y="1754731"/>
            <a:ext cx="3158325" cy="43332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3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输入您的标题</a:t>
            </a:r>
          </a:p>
        </p:txBody>
      </p:sp>
      <p:sp>
        <p:nvSpPr>
          <p:cNvPr id="7" name="MH_Number_2">
            <a:extLst>
              <a:ext uri="{FF2B5EF4-FFF2-40B4-BE49-F238E27FC236}">
                <a16:creationId xmlns:a16="http://schemas.microsoft.com/office/drawing/2014/main" id="{A992517D-510C-463B-8A6A-29CA10172B54}"/>
              </a:ext>
            </a:extLst>
          </p:cNvPr>
          <p:cNvSpPr/>
          <p:nvPr>
            <p:custDataLst>
              <p:tags r:id="rId5"/>
            </p:custDataLst>
          </p:nvPr>
        </p:nvSpPr>
        <p:spPr>
          <a:xfrm>
            <a:off x="7301003" y="2797289"/>
            <a:ext cx="359981" cy="359981"/>
          </a:xfrm>
          <a:prstGeom prst="ellipse">
            <a:avLst/>
          </a:prstGeom>
          <a:solidFill>
            <a:srgbClr val="A4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2</a:t>
            </a:r>
            <a:endParaRPr lang="zh-CN" altLang="en-US" sz="20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8" name="MH_Entry_2">
            <a:extLst>
              <a:ext uri="{FF2B5EF4-FFF2-40B4-BE49-F238E27FC236}">
                <a16:creationId xmlns:a16="http://schemas.microsoft.com/office/drawing/2014/main" id="{EFD580EC-CC54-41A8-8493-1642FBF37F68}"/>
              </a:ext>
            </a:extLst>
          </p:cNvPr>
          <p:cNvSpPr/>
          <p:nvPr>
            <p:custDataLst>
              <p:tags r:id="rId6"/>
            </p:custDataLst>
          </p:nvPr>
        </p:nvSpPr>
        <p:spPr>
          <a:xfrm>
            <a:off x="7804304" y="2737760"/>
            <a:ext cx="3342588" cy="43332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3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输入您的标题</a:t>
            </a:r>
          </a:p>
        </p:txBody>
      </p:sp>
      <p:sp>
        <p:nvSpPr>
          <p:cNvPr id="9" name="MH_Number_3">
            <a:extLst>
              <a:ext uri="{FF2B5EF4-FFF2-40B4-BE49-F238E27FC236}">
                <a16:creationId xmlns:a16="http://schemas.microsoft.com/office/drawing/2014/main" id="{C1ABFB7C-1DB0-4244-97B2-734B1FB929F1}"/>
              </a:ext>
            </a:extLst>
          </p:cNvPr>
          <p:cNvSpPr/>
          <p:nvPr>
            <p:custDataLst>
              <p:tags r:id="rId7"/>
            </p:custDataLst>
          </p:nvPr>
        </p:nvSpPr>
        <p:spPr>
          <a:xfrm>
            <a:off x="7301003" y="3777440"/>
            <a:ext cx="359981" cy="359981"/>
          </a:xfrm>
          <a:prstGeom prst="ellipse">
            <a:avLst/>
          </a:prstGeom>
          <a:solidFill>
            <a:srgbClr val="A4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3</a:t>
            </a:r>
            <a:endParaRPr lang="zh-CN" altLang="en-US" sz="20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0" name="MH_Entry_3">
            <a:extLst>
              <a:ext uri="{FF2B5EF4-FFF2-40B4-BE49-F238E27FC236}">
                <a16:creationId xmlns:a16="http://schemas.microsoft.com/office/drawing/2014/main" id="{4AB9AB70-ABE8-40EB-8DAA-02C6DC530734}"/>
              </a:ext>
            </a:extLst>
          </p:cNvPr>
          <p:cNvSpPr/>
          <p:nvPr>
            <p:custDataLst>
              <p:tags r:id="rId8"/>
            </p:custDataLst>
          </p:nvPr>
        </p:nvSpPr>
        <p:spPr>
          <a:xfrm>
            <a:off x="7804304" y="3717911"/>
            <a:ext cx="3342588" cy="43332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3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输入您的标题</a:t>
            </a:r>
          </a:p>
        </p:txBody>
      </p:sp>
      <p:sp>
        <p:nvSpPr>
          <p:cNvPr id="11" name="MH_Number_4">
            <a:extLst>
              <a:ext uri="{FF2B5EF4-FFF2-40B4-BE49-F238E27FC236}">
                <a16:creationId xmlns:a16="http://schemas.microsoft.com/office/drawing/2014/main" id="{C872F761-94C8-4479-9C44-B8D21853EB6F}"/>
              </a:ext>
            </a:extLst>
          </p:cNvPr>
          <p:cNvSpPr/>
          <p:nvPr>
            <p:custDataLst>
              <p:tags r:id="rId9"/>
            </p:custDataLst>
          </p:nvPr>
        </p:nvSpPr>
        <p:spPr>
          <a:xfrm>
            <a:off x="7301003" y="4838694"/>
            <a:ext cx="359981" cy="359981"/>
          </a:xfrm>
          <a:prstGeom prst="ellipse">
            <a:avLst/>
          </a:prstGeom>
          <a:solidFill>
            <a:srgbClr val="A4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rPr>
              <a:t>4</a:t>
            </a:r>
            <a:endParaRPr lang="zh-CN" altLang="en-US" sz="2000" b="1" dirty="0">
              <a:solidFill>
                <a:schemeClr val="bg1"/>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2" name="MH_Entry_4">
            <a:extLst>
              <a:ext uri="{FF2B5EF4-FFF2-40B4-BE49-F238E27FC236}">
                <a16:creationId xmlns:a16="http://schemas.microsoft.com/office/drawing/2014/main" id="{B9CC1D03-234E-4E4D-93F4-B603A65885A1}"/>
              </a:ext>
            </a:extLst>
          </p:cNvPr>
          <p:cNvSpPr/>
          <p:nvPr>
            <p:custDataLst>
              <p:tags r:id="rId10"/>
            </p:custDataLst>
          </p:nvPr>
        </p:nvSpPr>
        <p:spPr>
          <a:xfrm>
            <a:off x="7804304" y="4779164"/>
            <a:ext cx="3342588" cy="43332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3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输入您的标题</a:t>
            </a:r>
          </a:p>
        </p:txBody>
      </p:sp>
      <p:grpSp>
        <p:nvGrpSpPr>
          <p:cNvPr id="13" name="组合 12">
            <a:extLst>
              <a:ext uri="{FF2B5EF4-FFF2-40B4-BE49-F238E27FC236}">
                <a16:creationId xmlns:a16="http://schemas.microsoft.com/office/drawing/2014/main" id="{E5799F03-703D-4E7F-9B0F-1D47FB03B74F}"/>
              </a:ext>
            </a:extLst>
          </p:cNvPr>
          <p:cNvGrpSpPr/>
          <p:nvPr/>
        </p:nvGrpSpPr>
        <p:grpSpPr>
          <a:xfrm rot="10800000">
            <a:off x="0" y="-1930198"/>
            <a:ext cx="4288461" cy="9128391"/>
            <a:chOff x="4302056" y="-17896795"/>
            <a:chExt cx="7924970" cy="16869041"/>
          </a:xfrm>
        </p:grpSpPr>
        <p:sp>
          <p:nvSpPr>
            <p:cNvPr id="14" name="等腰三角形 13">
              <a:extLst>
                <a:ext uri="{FF2B5EF4-FFF2-40B4-BE49-F238E27FC236}">
                  <a16:creationId xmlns:a16="http://schemas.microsoft.com/office/drawing/2014/main" id="{6E57EC23-0E83-44C1-8CBD-EC7F2DCA6963}"/>
                </a:ext>
              </a:extLst>
            </p:cNvPr>
            <p:cNvSpPr/>
            <p:nvPr/>
          </p:nvSpPr>
          <p:spPr>
            <a:xfrm rot="16200000">
              <a:off x="3157764" y="-15163743"/>
              <a:ext cx="11797372" cy="6331268"/>
            </a:xfrm>
            <a:prstGeom prst="triangle">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5" name="等腰三角形 14">
              <a:extLst>
                <a:ext uri="{FF2B5EF4-FFF2-40B4-BE49-F238E27FC236}">
                  <a16:creationId xmlns:a16="http://schemas.microsoft.com/office/drawing/2014/main" id="{578FC78E-F566-45E5-8D4E-5E82C2EB05A2}"/>
                </a:ext>
              </a:extLst>
            </p:cNvPr>
            <p:cNvSpPr/>
            <p:nvPr/>
          </p:nvSpPr>
          <p:spPr>
            <a:xfrm rot="16200000">
              <a:off x="881039" y="-12373740"/>
              <a:ext cx="14767003" cy="7924970"/>
            </a:xfrm>
            <a:prstGeom prst="triangle">
              <a:avLst/>
            </a:prstGeom>
            <a:blipFill dpi="0" rotWithShape="0">
              <a:blip r:embed="rId13"/>
              <a:srcRect/>
              <a:stretch>
                <a:fillRect l="-40900" t="2500" r="-50124" b="-45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sp>
        <p:nvSpPr>
          <p:cNvPr id="16" name="等腰三角形 15">
            <a:extLst>
              <a:ext uri="{FF2B5EF4-FFF2-40B4-BE49-F238E27FC236}">
                <a16:creationId xmlns:a16="http://schemas.microsoft.com/office/drawing/2014/main" id="{0C33027C-4999-9CA7-3181-B6F5DE64846E}"/>
              </a:ext>
            </a:extLst>
          </p:cNvPr>
          <p:cNvSpPr/>
          <p:nvPr/>
        </p:nvSpPr>
        <p:spPr>
          <a:xfrm rot="5400000">
            <a:off x="-1856087" y="-78974"/>
            <a:ext cx="7990909" cy="4288461"/>
          </a:xfrm>
          <a:prstGeom prst="triangle">
            <a:avLst/>
          </a:prstGeom>
          <a:gradFill>
            <a:gsLst>
              <a:gs pos="0">
                <a:srgbClr val="A40000">
                  <a:alpha val="70000"/>
                </a:srgbClr>
              </a:gs>
              <a:gs pos="100000">
                <a:srgbClr val="C00000">
                  <a:alpha val="3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pic>
        <p:nvPicPr>
          <p:cNvPr id="18" name="图片 17">
            <a:extLst>
              <a:ext uri="{FF2B5EF4-FFF2-40B4-BE49-F238E27FC236}">
                <a16:creationId xmlns:a16="http://schemas.microsoft.com/office/drawing/2014/main" id="{AD4AA27D-C064-3C62-1168-F8A8373C4C95}"/>
              </a:ext>
            </a:extLst>
          </p:cNvPr>
          <p:cNvPicPr>
            <a:picLocks noChangeAspect="1"/>
          </p:cNvPicPr>
          <p:nvPr/>
        </p:nvPicPr>
        <p:blipFill rotWithShape="1">
          <a:blip r:embed="rId14">
            <a:extLst>
              <a:ext uri="{28A0092B-C50C-407E-A947-70E740481C1C}">
                <a14:useLocalDpi xmlns:a14="http://schemas.microsoft.com/office/drawing/2010/main" val="0"/>
              </a:ext>
            </a:extLst>
          </a:blip>
          <a:srcRect l="31424" t="5072" r="14002" b="15474"/>
          <a:stretch/>
        </p:blipFill>
        <p:spPr>
          <a:xfrm>
            <a:off x="265178" y="887506"/>
            <a:ext cx="1559860" cy="4849906"/>
          </a:xfrm>
          <a:prstGeom prst="rect">
            <a:avLst/>
          </a:prstGeom>
        </p:spPr>
      </p:pic>
    </p:spTree>
    <p:extLst>
      <p:ext uri="{BB962C8B-B14F-4D97-AF65-F5344CB8AC3E}">
        <p14:creationId xmlns:p14="http://schemas.microsoft.com/office/powerpoint/2010/main" val="12829123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grpId="0" nodeType="clickEffect">
                                  <p:stCondLst>
                                    <p:cond delay="0"/>
                                  </p:stCondLst>
                                  <p:iterate type="lt">
                                    <p:tmPct val="10000"/>
                                  </p:iterate>
                                  <p:childTnLst>
                                    <p:set>
                                      <p:cBhvr>
                                        <p:cTn id="20" dur="1" fill="hold">
                                          <p:stCondLst>
                                            <p:cond delay="0"/>
                                          </p:stCondLst>
                                        </p:cTn>
                                        <p:tgtEl>
                                          <p:spTgt spid="3"/>
                                        </p:tgtEl>
                                        <p:attrNameLst>
                                          <p:attrName>style.visibility</p:attrName>
                                        </p:attrNameLst>
                                      </p:cBhvr>
                                      <p:to>
                                        <p:strVal val="visible"/>
                                      </p:to>
                                    </p:set>
                                    <p:anim by="(-#ppt_w*2)" calcmode="lin" valueType="num">
                                      <p:cBhvr rctx="PPT">
                                        <p:cTn id="21" dur="500" autoRev="1" fill="hold">
                                          <p:stCondLst>
                                            <p:cond delay="0"/>
                                          </p:stCondLst>
                                        </p:cTn>
                                        <p:tgtEl>
                                          <p:spTgt spid="3"/>
                                        </p:tgtEl>
                                        <p:attrNameLst>
                                          <p:attrName>ppt_w</p:attrName>
                                        </p:attrNameLst>
                                      </p:cBhvr>
                                    </p:anim>
                                    <p:anim by="(#ppt_w*0.50)" calcmode="lin" valueType="num">
                                      <p:cBhvr>
                                        <p:cTn id="22" dur="500" decel="50000" autoRev="1" fill="hold">
                                          <p:stCondLst>
                                            <p:cond delay="0"/>
                                          </p:stCondLst>
                                        </p:cTn>
                                        <p:tgtEl>
                                          <p:spTgt spid="3"/>
                                        </p:tgtEl>
                                        <p:attrNameLst>
                                          <p:attrName>ppt_x</p:attrName>
                                        </p:attrNameLst>
                                      </p:cBhvr>
                                    </p:anim>
                                    <p:anim from="(-#ppt_h/2)" to="(#ppt_y)" calcmode="lin" valueType="num">
                                      <p:cBhvr>
                                        <p:cTn id="23" dur="1000" fill="hold">
                                          <p:stCondLst>
                                            <p:cond delay="0"/>
                                          </p:stCondLst>
                                        </p:cTn>
                                        <p:tgtEl>
                                          <p:spTgt spid="3"/>
                                        </p:tgtEl>
                                        <p:attrNameLst>
                                          <p:attrName>ppt_y</p:attrName>
                                        </p:attrNameLst>
                                      </p:cBhvr>
                                    </p:anim>
                                    <p:animRot by="21600000">
                                      <p:cBhvr>
                                        <p:cTn id="24" dur="1000" fill="hold">
                                          <p:stCondLst>
                                            <p:cond delay="0"/>
                                          </p:stCondLst>
                                        </p:cTn>
                                        <p:tgtEl>
                                          <p:spTgt spid="3"/>
                                        </p:tgtEl>
                                        <p:attrNameLst>
                                          <p:attrName>r</p:attrName>
                                        </p:attrNameLst>
                                      </p:cBhvr>
                                    </p:animRot>
                                  </p:childTnLst>
                                </p:cTn>
                              </p:par>
                              <p:par>
                                <p:cTn id="25" presetID="56" presetClass="entr" presetSubtype="0" fill="hold" grpId="0" nodeType="withEffect">
                                  <p:stCondLst>
                                    <p:cond delay="0"/>
                                  </p:stCondLst>
                                  <p:iterate type="lt">
                                    <p:tmPct val="10000"/>
                                  </p:iterate>
                                  <p:childTnLst>
                                    <p:set>
                                      <p:cBhvr>
                                        <p:cTn id="26" dur="1" fill="hold">
                                          <p:stCondLst>
                                            <p:cond delay="0"/>
                                          </p:stCondLst>
                                        </p:cTn>
                                        <p:tgtEl>
                                          <p:spTgt spid="4"/>
                                        </p:tgtEl>
                                        <p:attrNameLst>
                                          <p:attrName>style.visibility</p:attrName>
                                        </p:attrNameLst>
                                      </p:cBhvr>
                                      <p:to>
                                        <p:strVal val="visible"/>
                                      </p:to>
                                    </p:set>
                                    <p:anim by="(-#ppt_w*2)" calcmode="lin" valueType="num">
                                      <p:cBhvr rctx="PPT">
                                        <p:cTn id="27" dur="500" autoRev="1" fill="hold">
                                          <p:stCondLst>
                                            <p:cond delay="0"/>
                                          </p:stCondLst>
                                        </p:cTn>
                                        <p:tgtEl>
                                          <p:spTgt spid="4"/>
                                        </p:tgtEl>
                                        <p:attrNameLst>
                                          <p:attrName>ppt_w</p:attrName>
                                        </p:attrNameLst>
                                      </p:cBhvr>
                                    </p:anim>
                                    <p:anim by="(#ppt_w*0.50)" calcmode="lin" valueType="num">
                                      <p:cBhvr>
                                        <p:cTn id="28" dur="500" decel="50000" autoRev="1" fill="hold">
                                          <p:stCondLst>
                                            <p:cond delay="0"/>
                                          </p:stCondLst>
                                        </p:cTn>
                                        <p:tgtEl>
                                          <p:spTgt spid="4"/>
                                        </p:tgtEl>
                                        <p:attrNameLst>
                                          <p:attrName>ppt_x</p:attrName>
                                        </p:attrNameLst>
                                      </p:cBhvr>
                                    </p:anim>
                                    <p:anim from="(-#ppt_h/2)" to="(#ppt_y)" calcmode="lin" valueType="num">
                                      <p:cBhvr>
                                        <p:cTn id="29" dur="1000" fill="hold">
                                          <p:stCondLst>
                                            <p:cond delay="0"/>
                                          </p:stCondLst>
                                        </p:cTn>
                                        <p:tgtEl>
                                          <p:spTgt spid="4"/>
                                        </p:tgtEl>
                                        <p:attrNameLst>
                                          <p:attrName>ppt_y</p:attrName>
                                        </p:attrNameLst>
                                      </p:cBhvr>
                                    </p:anim>
                                    <p:animRot by="21600000">
                                      <p:cBhvr>
                                        <p:cTn id="30" dur="1000" fill="hold">
                                          <p:stCondLst>
                                            <p:cond delay="0"/>
                                          </p:stCondLst>
                                        </p:cTn>
                                        <p:tgtEl>
                                          <p:spTgt spid="4"/>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500"/>
                                        <p:tgtEl>
                                          <p:spTgt spid="6"/>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down)">
                                      <p:cBhvr>
                                        <p:cTn id="6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7" grpId="0" animBg="1"/>
      <p:bldP spid="8" grpId="0" animBg="1"/>
      <p:bldP spid="9" grpId="0" animBg="1"/>
      <p:bldP spid="10" grpId="0" animBg="1"/>
      <p:bldP spid="11" grpId="0" animBg="1"/>
      <p:bldP spid="12"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58506" y="215802"/>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grpSp>
        <p:nvGrpSpPr>
          <p:cNvPr id="2" name="组合 1">
            <a:extLst>
              <a:ext uri="{FF2B5EF4-FFF2-40B4-BE49-F238E27FC236}">
                <a16:creationId xmlns:a16="http://schemas.microsoft.com/office/drawing/2014/main" id="{608FD056-82C7-DAED-C02C-5ECAA806F28E}"/>
              </a:ext>
            </a:extLst>
          </p:cNvPr>
          <p:cNvGrpSpPr/>
          <p:nvPr/>
        </p:nvGrpSpPr>
        <p:grpSpPr>
          <a:xfrm>
            <a:off x="893267" y="1663383"/>
            <a:ext cx="10405466" cy="4270256"/>
            <a:chOff x="893267" y="1360523"/>
            <a:chExt cx="10405466" cy="4270256"/>
          </a:xfrm>
        </p:grpSpPr>
        <p:sp>
          <p:nvSpPr>
            <p:cNvPr id="3" name="Rectangle 1">
              <a:extLst>
                <a:ext uri="{FF2B5EF4-FFF2-40B4-BE49-F238E27FC236}">
                  <a16:creationId xmlns:a16="http://schemas.microsoft.com/office/drawing/2014/main" id="{47482A2A-F112-5E55-696F-1BD250474C43}"/>
                </a:ext>
              </a:extLst>
            </p:cNvPr>
            <p:cNvSpPr/>
            <p:nvPr/>
          </p:nvSpPr>
          <p:spPr>
            <a:xfrm>
              <a:off x="893267" y="1925499"/>
              <a:ext cx="2503172" cy="3705280"/>
            </a:xfrm>
            <a:prstGeom prst="rect">
              <a:avLst/>
            </a:prstGeom>
            <a:solidFill>
              <a:schemeClr val="bg1"/>
            </a:solidFill>
            <a:ln>
              <a:noFill/>
            </a:ln>
            <a:effectLst>
              <a:outerShdw blurRad="762000" sx="90000" sy="9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dirty="0">
                <a:ln>
                  <a:noFill/>
                </a:ln>
                <a:solidFill>
                  <a:srgbClr val="FBFBFB"/>
                </a:solidFill>
                <a:effectLst/>
                <a:uLnTx/>
                <a:uFillTx/>
                <a:latin typeface="思源宋体 CN" panose="02020400000000000000" pitchFamily="18" charset="-122"/>
                <a:ea typeface="思源宋体 CN" panose="02020400000000000000" pitchFamily="18" charset="-122"/>
                <a:cs typeface="Lato Bold" panose="020F0502020204030203" pitchFamily="34" charset="0"/>
              </a:endParaRPr>
            </a:p>
          </p:txBody>
        </p:sp>
        <p:sp>
          <p:nvSpPr>
            <p:cNvPr id="4" name="Pentagon 2">
              <a:extLst>
                <a:ext uri="{FF2B5EF4-FFF2-40B4-BE49-F238E27FC236}">
                  <a16:creationId xmlns:a16="http://schemas.microsoft.com/office/drawing/2014/main" id="{301D501C-AA80-F1C7-4FDB-534B93903153}"/>
                </a:ext>
              </a:extLst>
            </p:cNvPr>
            <p:cNvSpPr/>
            <p:nvPr/>
          </p:nvSpPr>
          <p:spPr>
            <a:xfrm rot="5400000">
              <a:off x="1460553" y="793237"/>
              <a:ext cx="1368599" cy="2503172"/>
            </a:xfrm>
            <a:prstGeom prst="homePlate">
              <a:avLst>
                <a:gd name="adj" fmla="val 29908"/>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dirty="0">
                <a:ln>
                  <a:noFill/>
                </a:ln>
                <a:solidFill>
                  <a:srgbClr val="FBFBFB"/>
                </a:solidFill>
                <a:effectLst/>
                <a:uLnTx/>
                <a:uFillTx/>
                <a:latin typeface="思源宋体 CN" panose="02020400000000000000" pitchFamily="18" charset="-122"/>
                <a:ea typeface="思源宋体 CN" panose="02020400000000000000" pitchFamily="18" charset="-122"/>
                <a:cs typeface="Lato Bold" panose="020F0502020204030203" pitchFamily="34" charset="0"/>
              </a:endParaRPr>
            </a:p>
          </p:txBody>
        </p:sp>
        <p:sp>
          <p:nvSpPr>
            <p:cNvPr id="5" name="Rectangle 4">
              <a:extLst>
                <a:ext uri="{FF2B5EF4-FFF2-40B4-BE49-F238E27FC236}">
                  <a16:creationId xmlns:a16="http://schemas.microsoft.com/office/drawing/2014/main" id="{C7D25009-42F8-E2A1-F289-4E83F8E685F8}"/>
                </a:ext>
              </a:extLst>
            </p:cNvPr>
            <p:cNvSpPr/>
            <p:nvPr/>
          </p:nvSpPr>
          <p:spPr>
            <a:xfrm>
              <a:off x="3527364" y="1925499"/>
              <a:ext cx="2503172" cy="3705280"/>
            </a:xfrm>
            <a:prstGeom prst="rect">
              <a:avLst/>
            </a:prstGeom>
            <a:solidFill>
              <a:schemeClr val="bg1"/>
            </a:solidFill>
            <a:ln>
              <a:noFill/>
            </a:ln>
            <a:effectLst>
              <a:outerShdw blurRad="762000" sx="90000" sy="9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dirty="0">
                <a:ln>
                  <a:noFill/>
                </a:ln>
                <a:solidFill>
                  <a:srgbClr val="FBFBFB"/>
                </a:solidFill>
                <a:effectLst/>
                <a:uLnTx/>
                <a:uFillTx/>
                <a:latin typeface="思源宋体 CN" panose="02020400000000000000" pitchFamily="18" charset="-122"/>
                <a:ea typeface="思源宋体 CN" panose="02020400000000000000" pitchFamily="18" charset="-122"/>
                <a:cs typeface="Lato Bold" panose="020F0502020204030203" pitchFamily="34" charset="0"/>
              </a:endParaRPr>
            </a:p>
          </p:txBody>
        </p:sp>
        <p:sp>
          <p:nvSpPr>
            <p:cNvPr id="6" name="Pentagon 5">
              <a:extLst>
                <a:ext uri="{FF2B5EF4-FFF2-40B4-BE49-F238E27FC236}">
                  <a16:creationId xmlns:a16="http://schemas.microsoft.com/office/drawing/2014/main" id="{29AD830E-6100-30F5-BE02-A2788EB68826}"/>
                </a:ext>
              </a:extLst>
            </p:cNvPr>
            <p:cNvSpPr/>
            <p:nvPr/>
          </p:nvSpPr>
          <p:spPr>
            <a:xfrm rot="5400000">
              <a:off x="4094650" y="793237"/>
              <a:ext cx="1368599" cy="2503172"/>
            </a:xfrm>
            <a:prstGeom prst="homePlate">
              <a:avLst>
                <a:gd name="adj" fmla="val 29908"/>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dirty="0">
                <a:ln>
                  <a:noFill/>
                </a:ln>
                <a:solidFill>
                  <a:srgbClr val="FBFBFB"/>
                </a:solidFill>
                <a:effectLst/>
                <a:uLnTx/>
                <a:uFillTx/>
                <a:latin typeface="思源宋体 CN" panose="02020400000000000000" pitchFamily="18" charset="-122"/>
                <a:ea typeface="思源宋体 CN" panose="02020400000000000000" pitchFamily="18" charset="-122"/>
                <a:cs typeface="Lato Bold" panose="020F0502020204030203" pitchFamily="34" charset="0"/>
              </a:endParaRPr>
            </a:p>
          </p:txBody>
        </p:sp>
        <p:sp>
          <p:nvSpPr>
            <p:cNvPr id="7" name="Rectangle 7">
              <a:extLst>
                <a:ext uri="{FF2B5EF4-FFF2-40B4-BE49-F238E27FC236}">
                  <a16:creationId xmlns:a16="http://schemas.microsoft.com/office/drawing/2014/main" id="{E7E43C1E-BEDA-DE2F-A2BF-4092FC62936B}"/>
                </a:ext>
              </a:extLst>
            </p:cNvPr>
            <p:cNvSpPr/>
            <p:nvPr/>
          </p:nvSpPr>
          <p:spPr>
            <a:xfrm>
              <a:off x="6161462" y="1925499"/>
              <a:ext cx="2503172" cy="3705280"/>
            </a:xfrm>
            <a:prstGeom prst="rect">
              <a:avLst/>
            </a:prstGeom>
            <a:solidFill>
              <a:schemeClr val="bg1"/>
            </a:solidFill>
            <a:ln>
              <a:noFill/>
            </a:ln>
            <a:effectLst>
              <a:outerShdw blurRad="762000" sx="90000" sy="9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dirty="0">
                <a:ln>
                  <a:noFill/>
                </a:ln>
                <a:solidFill>
                  <a:srgbClr val="FBFBFB"/>
                </a:solidFill>
                <a:effectLst/>
                <a:uLnTx/>
                <a:uFillTx/>
                <a:latin typeface="思源宋体 CN" panose="02020400000000000000" pitchFamily="18" charset="-122"/>
                <a:ea typeface="思源宋体 CN" panose="02020400000000000000" pitchFamily="18" charset="-122"/>
                <a:cs typeface="Lato Bold" panose="020F0502020204030203" pitchFamily="34" charset="0"/>
              </a:endParaRPr>
            </a:p>
          </p:txBody>
        </p:sp>
        <p:sp>
          <p:nvSpPr>
            <p:cNvPr id="9" name="Pentagon 8">
              <a:extLst>
                <a:ext uri="{FF2B5EF4-FFF2-40B4-BE49-F238E27FC236}">
                  <a16:creationId xmlns:a16="http://schemas.microsoft.com/office/drawing/2014/main" id="{F7A236C3-B791-D4D3-1769-F93C17FED41C}"/>
                </a:ext>
              </a:extLst>
            </p:cNvPr>
            <p:cNvSpPr/>
            <p:nvPr/>
          </p:nvSpPr>
          <p:spPr>
            <a:xfrm rot="5400000">
              <a:off x="6728748" y="793237"/>
              <a:ext cx="1368599" cy="2503172"/>
            </a:xfrm>
            <a:prstGeom prst="homePlate">
              <a:avLst>
                <a:gd name="adj" fmla="val 29908"/>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dirty="0">
                <a:ln>
                  <a:noFill/>
                </a:ln>
                <a:solidFill>
                  <a:srgbClr val="FBFBFB"/>
                </a:solidFill>
                <a:effectLst/>
                <a:uLnTx/>
                <a:uFillTx/>
                <a:latin typeface="思源宋体 CN" panose="02020400000000000000" pitchFamily="18" charset="-122"/>
                <a:ea typeface="思源宋体 CN" panose="02020400000000000000" pitchFamily="18" charset="-122"/>
                <a:cs typeface="Lato Bold" panose="020F0502020204030203" pitchFamily="34" charset="0"/>
              </a:endParaRPr>
            </a:p>
          </p:txBody>
        </p:sp>
        <p:sp>
          <p:nvSpPr>
            <p:cNvPr id="10" name="Rectangle 10">
              <a:extLst>
                <a:ext uri="{FF2B5EF4-FFF2-40B4-BE49-F238E27FC236}">
                  <a16:creationId xmlns:a16="http://schemas.microsoft.com/office/drawing/2014/main" id="{1BC606DD-BD89-0264-B5F2-7A8F6CFF8D99}"/>
                </a:ext>
              </a:extLst>
            </p:cNvPr>
            <p:cNvSpPr/>
            <p:nvPr/>
          </p:nvSpPr>
          <p:spPr>
            <a:xfrm>
              <a:off x="8795561" y="1925499"/>
              <a:ext cx="2503172" cy="3705280"/>
            </a:xfrm>
            <a:prstGeom prst="rect">
              <a:avLst/>
            </a:prstGeom>
            <a:solidFill>
              <a:schemeClr val="bg1"/>
            </a:solidFill>
            <a:ln>
              <a:noFill/>
            </a:ln>
            <a:effectLst>
              <a:outerShdw blurRad="762000" sx="90000" sy="9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dirty="0">
                <a:ln>
                  <a:noFill/>
                </a:ln>
                <a:solidFill>
                  <a:srgbClr val="FBFBFB"/>
                </a:solidFill>
                <a:effectLst/>
                <a:uLnTx/>
                <a:uFillTx/>
                <a:latin typeface="思源宋体 CN" panose="02020400000000000000" pitchFamily="18" charset="-122"/>
                <a:ea typeface="思源宋体 CN" panose="02020400000000000000" pitchFamily="18" charset="-122"/>
                <a:cs typeface="Lato Bold" panose="020F0502020204030203" pitchFamily="34" charset="0"/>
              </a:endParaRPr>
            </a:p>
          </p:txBody>
        </p:sp>
        <p:sp>
          <p:nvSpPr>
            <p:cNvPr id="11" name="Pentagon 11">
              <a:extLst>
                <a:ext uri="{FF2B5EF4-FFF2-40B4-BE49-F238E27FC236}">
                  <a16:creationId xmlns:a16="http://schemas.microsoft.com/office/drawing/2014/main" id="{38BD7D9F-44FE-794C-FF98-EC7F1B6F2874}"/>
                </a:ext>
              </a:extLst>
            </p:cNvPr>
            <p:cNvSpPr/>
            <p:nvPr/>
          </p:nvSpPr>
          <p:spPr>
            <a:xfrm rot="5400000">
              <a:off x="9362846" y="793237"/>
              <a:ext cx="1368599" cy="2503172"/>
            </a:xfrm>
            <a:prstGeom prst="homePlate">
              <a:avLst>
                <a:gd name="adj" fmla="val 29908"/>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dirty="0">
                <a:ln>
                  <a:noFill/>
                </a:ln>
                <a:solidFill>
                  <a:srgbClr val="FBFBFB"/>
                </a:solidFill>
                <a:effectLst/>
                <a:uLnTx/>
                <a:uFillTx/>
                <a:latin typeface="思源宋体 CN" panose="02020400000000000000" pitchFamily="18" charset="-122"/>
                <a:ea typeface="思源宋体 CN" panose="02020400000000000000" pitchFamily="18" charset="-122"/>
                <a:cs typeface="Lato Bold" panose="020F0502020204030203" pitchFamily="34" charset="0"/>
              </a:endParaRPr>
            </a:p>
          </p:txBody>
        </p:sp>
        <p:sp>
          <p:nvSpPr>
            <p:cNvPr id="16" name="TextBox 7">
              <a:extLst>
                <a:ext uri="{FF2B5EF4-FFF2-40B4-BE49-F238E27FC236}">
                  <a16:creationId xmlns:a16="http://schemas.microsoft.com/office/drawing/2014/main" id="{A751877A-4819-CAEA-2D6F-A309B0B7C80D}"/>
                </a:ext>
              </a:extLst>
            </p:cNvPr>
            <p:cNvSpPr txBox="1">
              <a:spLocks noChangeArrowheads="1"/>
            </p:cNvSpPr>
            <p:nvPr/>
          </p:nvSpPr>
          <p:spPr bwMode="auto">
            <a:xfrm flipH="1">
              <a:off x="1183645" y="3106460"/>
              <a:ext cx="1922412" cy="226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添加标题</a:t>
              </a:r>
              <a:endParaRPr kumimoji="0" lang="en-US" altLang="zh-CN" sz="20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华中师范大学（</a:t>
              </a:r>
              <a:r>
                <a:rPr kumimoji="0" lang="en-US" altLang="zh-CN"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Central China Normal University</a:t>
              </a:r>
              <a:r>
                <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）简称“华大”或“华中师大”。</a:t>
              </a:r>
            </a:p>
          </p:txBody>
        </p:sp>
        <p:sp>
          <p:nvSpPr>
            <p:cNvPr id="17" name="TextBox 7">
              <a:extLst>
                <a:ext uri="{FF2B5EF4-FFF2-40B4-BE49-F238E27FC236}">
                  <a16:creationId xmlns:a16="http://schemas.microsoft.com/office/drawing/2014/main" id="{F33BDD4C-FCD5-2126-CEEA-13CEE096A4CB}"/>
                </a:ext>
              </a:extLst>
            </p:cNvPr>
            <p:cNvSpPr txBox="1">
              <a:spLocks noChangeArrowheads="1"/>
            </p:cNvSpPr>
            <p:nvPr/>
          </p:nvSpPr>
          <p:spPr bwMode="auto">
            <a:xfrm flipH="1">
              <a:off x="3817743" y="3106460"/>
              <a:ext cx="1922412" cy="226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添加标题</a:t>
              </a:r>
              <a:endParaRPr kumimoji="0" lang="en-US" altLang="zh-CN" sz="20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华中师范大学（</a:t>
              </a:r>
              <a:r>
                <a:rPr kumimoji="0" lang="en-US" altLang="zh-CN"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Central China Normal University</a:t>
              </a:r>
              <a:r>
                <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）简称“华大”或“华中师大”。</a:t>
              </a:r>
            </a:p>
          </p:txBody>
        </p:sp>
        <p:sp>
          <p:nvSpPr>
            <p:cNvPr id="18" name="TextBox 7">
              <a:extLst>
                <a:ext uri="{FF2B5EF4-FFF2-40B4-BE49-F238E27FC236}">
                  <a16:creationId xmlns:a16="http://schemas.microsoft.com/office/drawing/2014/main" id="{91D2637B-A5CC-2389-B73A-66D14D3D993B}"/>
                </a:ext>
              </a:extLst>
            </p:cNvPr>
            <p:cNvSpPr txBox="1">
              <a:spLocks noChangeArrowheads="1"/>
            </p:cNvSpPr>
            <p:nvPr/>
          </p:nvSpPr>
          <p:spPr bwMode="auto">
            <a:xfrm flipH="1">
              <a:off x="6451842" y="3106460"/>
              <a:ext cx="1922412" cy="226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添加标题</a:t>
              </a:r>
              <a:endParaRPr kumimoji="0" lang="en-US" altLang="zh-CN" sz="20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华中师范大学（</a:t>
              </a:r>
              <a:r>
                <a:rPr kumimoji="0" lang="en-US" altLang="zh-CN"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Central China Normal University</a:t>
              </a:r>
              <a:r>
                <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）简称“华大”或“华中师大”。</a:t>
              </a:r>
            </a:p>
          </p:txBody>
        </p:sp>
        <p:sp>
          <p:nvSpPr>
            <p:cNvPr id="19" name="TextBox 7">
              <a:extLst>
                <a:ext uri="{FF2B5EF4-FFF2-40B4-BE49-F238E27FC236}">
                  <a16:creationId xmlns:a16="http://schemas.microsoft.com/office/drawing/2014/main" id="{B49B722E-29D9-8578-4167-663FFDA7E9F7}"/>
                </a:ext>
              </a:extLst>
            </p:cNvPr>
            <p:cNvSpPr txBox="1">
              <a:spLocks noChangeArrowheads="1"/>
            </p:cNvSpPr>
            <p:nvPr/>
          </p:nvSpPr>
          <p:spPr bwMode="auto">
            <a:xfrm flipH="1">
              <a:off x="9085940" y="3106460"/>
              <a:ext cx="1922412" cy="226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添加标题</a:t>
              </a:r>
              <a:endParaRPr kumimoji="0" lang="en-US" altLang="zh-CN" sz="2000" b="1"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华中师范大学（</a:t>
              </a:r>
              <a:r>
                <a:rPr kumimoji="0" lang="en-US" altLang="zh-CN"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Central China Normal University</a:t>
              </a:r>
              <a:r>
                <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）简称“华大”或“华中师大”。</a:t>
              </a:r>
            </a:p>
          </p:txBody>
        </p:sp>
      </p:grpSp>
      <p:sp>
        <p:nvSpPr>
          <p:cNvPr id="21" name="Freeform 7">
            <a:extLst>
              <a:ext uri="{FF2B5EF4-FFF2-40B4-BE49-F238E27FC236}">
                <a16:creationId xmlns:a16="http://schemas.microsoft.com/office/drawing/2014/main" id="{4A88675F-4A1C-047C-88F8-FB1FDA6BF883}"/>
              </a:ext>
            </a:extLst>
          </p:cNvPr>
          <p:cNvSpPr>
            <a:spLocks noEditPoints="1"/>
          </p:cNvSpPr>
          <p:nvPr/>
        </p:nvSpPr>
        <p:spPr bwMode="auto">
          <a:xfrm>
            <a:off x="1883872" y="1967914"/>
            <a:ext cx="521958" cy="520890"/>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F8F8F9"/>
          </a:solidFill>
          <a:ln>
            <a:noFill/>
          </a:ln>
        </p:spPr>
        <p:txBody>
          <a:bodyPr lIns="121682" tIns="60841" rIns="121682" bIns="60841"/>
          <a:lstStyle/>
          <a:p>
            <a:endParaRPr lang="zh-CN" altLang="en-US" dirty="0">
              <a:solidFill>
                <a:schemeClr val="tx1">
                  <a:lumMod val="65000"/>
                  <a:lumOff val="35000"/>
                </a:schemeClr>
              </a:solidFill>
              <a:latin typeface="思源宋体 CN" panose="02020400000000000000" pitchFamily="18" charset="-122"/>
              <a:ea typeface="宋体" panose="02010600030101010101" pitchFamily="2" charset="-122"/>
            </a:endParaRPr>
          </a:p>
        </p:txBody>
      </p:sp>
      <p:sp>
        <p:nvSpPr>
          <p:cNvPr id="23" name="Freeform 6">
            <a:extLst>
              <a:ext uri="{FF2B5EF4-FFF2-40B4-BE49-F238E27FC236}">
                <a16:creationId xmlns:a16="http://schemas.microsoft.com/office/drawing/2014/main" id="{746D2631-702E-FFB0-3DCF-7029B2A13971}"/>
              </a:ext>
            </a:extLst>
          </p:cNvPr>
          <p:cNvSpPr>
            <a:spLocks noEditPoints="1"/>
          </p:cNvSpPr>
          <p:nvPr/>
        </p:nvSpPr>
        <p:spPr bwMode="auto">
          <a:xfrm>
            <a:off x="4467624" y="2029082"/>
            <a:ext cx="622649" cy="637201"/>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1"/>
          </a:solidFill>
          <a:ln>
            <a:noFill/>
          </a:ln>
        </p:spPr>
        <p:txBody>
          <a:bodyPr lIns="121682" tIns="60841" rIns="121682" bIns="60841"/>
          <a:lstStyle/>
          <a:p>
            <a:pPr>
              <a:defRPr/>
            </a:pPr>
            <a:endParaRPr lang="zh-CN" altLang="en-US" kern="0" dirty="0">
              <a:solidFill>
                <a:schemeClr val="tx1">
                  <a:lumMod val="65000"/>
                  <a:lumOff val="35000"/>
                </a:schemeClr>
              </a:solidFill>
              <a:latin typeface="思源宋体 CN" panose="02020400000000000000" pitchFamily="18" charset="-122"/>
              <a:ea typeface="宋体" panose="02010600030101010101" pitchFamily="2" charset="-122"/>
            </a:endParaRPr>
          </a:p>
        </p:txBody>
      </p:sp>
      <p:sp>
        <p:nvSpPr>
          <p:cNvPr id="24" name="Freeform 35">
            <a:extLst>
              <a:ext uri="{FF2B5EF4-FFF2-40B4-BE49-F238E27FC236}">
                <a16:creationId xmlns:a16="http://schemas.microsoft.com/office/drawing/2014/main" id="{C8F0491C-B826-70F8-65E1-05453E61505F}"/>
              </a:ext>
            </a:extLst>
          </p:cNvPr>
          <p:cNvSpPr>
            <a:spLocks noChangeAspect="1" noEditPoints="1"/>
          </p:cNvSpPr>
          <p:nvPr/>
        </p:nvSpPr>
        <p:spPr bwMode="auto">
          <a:xfrm>
            <a:off x="7113594" y="2113777"/>
            <a:ext cx="598905" cy="349360"/>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a:effectLst/>
        </p:spPr>
        <p:txBody>
          <a:bodyPr vert="horz" wrap="square" lIns="121920" tIns="60960" rIns="121920" bIns="60960" numCol="1" anchor="t" anchorCtr="0" compatLnSpc="1"/>
          <a:lstStyle/>
          <a:p>
            <a:pPr>
              <a:defRPr/>
            </a:pPr>
            <a:endParaRPr lang="en-US" sz="2400" kern="0" dirty="0">
              <a:solidFill>
                <a:schemeClr val="tx1">
                  <a:lumMod val="65000"/>
                  <a:lumOff val="35000"/>
                </a:schemeClr>
              </a:solidFill>
              <a:latin typeface="思源宋体 CN" panose="02020400000000000000" pitchFamily="18" charset="-122"/>
            </a:endParaRPr>
          </a:p>
        </p:txBody>
      </p:sp>
      <p:sp>
        <p:nvSpPr>
          <p:cNvPr id="25" name="Freeform 22">
            <a:extLst>
              <a:ext uri="{FF2B5EF4-FFF2-40B4-BE49-F238E27FC236}">
                <a16:creationId xmlns:a16="http://schemas.microsoft.com/office/drawing/2014/main" id="{6FCA9EE5-8533-FB41-D990-063F1CF65184}"/>
              </a:ext>
            </a:extLst>
          </p:cNvPr>
          <p:cNvSpPr>
            <a:spLocks noEditPoints="1"/>
          </p:cNvSpPr>
          <p:nvPr/>
        </p:nvSpPr>
        <p:spPr bwMode="auto">
          <a:xfrm>
            <a:off x="9831344" y="2029082"/>
            <a:ext cx="476784" cy="475172"/>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ysClr val="window" lastClr="FFFFFF"/>
          </a:solidFill>
          <a:ln>
            <a:noFill/>
          </a:ln>
        </p:spPr>
        <p:txBody>
          <a:bodyPr lIns="121682" tIns="60841" rIns="121682" bIns="60841"/>
          <a:lstStyle/>
          <a:p>
            <a:pPr>
              <a:defRPr/>
            </a:pPr>
            <a:endParaRPr lang="zh-CN" altLang="en-US" kern="0" dirty="0">
              <a:solidFill>
                <a:schemeClr val="tx1">
                  <a:lumMod val="65000"/>
                  <a:lumOff val="35000"/>
                </a:schemeClr>
              </a:solidFill>
              <a:latin typeface="思源宋体 CN" panose="02020400000000000000" pitchFamily="18" charset="-122"/>
              <a:ea typeface="宋体" panose="02010600030101010101" pitchFamily="2" charset="-122"/>
            </a:endParaRPr>
          </a:p>
        </p:txBody>
      </p:sp>
    </p:spTree>
    <p:extLst>
      <p:ext uri="{BB962C8B-B14F-4D97-AF65-F5344CB8AC3E}">
        <p14:creationId xmlns:p14="http://schemas.microsoft.com/office/powerpoint/2010/main" val="40068257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58506" y="215802"/>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pic>
        <p:nvPicPr>
          <p:cNvPr id="2" name="Picture 11">
            <a:extLst>
              <a:ext uri="{FF2B5EF4-FFF2-40B4-BE49-F238E27FC236}">
                <a16:creationId xmlns:a16="http://schemas.microsoft.com/office/drawing/2014/main" id="{066DD9CE-D941-B408-BA32-D47E0DC56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691" r="13691"/>
          <a:stretch/>
        </p:blipFill>
        <p:spPr bwMode="auto">
          <a:xfrm>
            <a:off x="8766175" y="3949234"/>
            <a:ext cx="2613025"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
            <a:extLst>
              <a:ext uri="{FF2B5EF4-FFF2-40B4-BE49-F238E27FC236}">
                <a16:creationId xmlns:a16="http://schemas.microsoft.com/office/drawing/2014/main" id="{117827E6-87F7-1232-2A3A-C48122C2C3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9647" r="19647"/>
          <a:stretch/>
        </p:blipFill>
        <p:spPr bwMode="auto">
          <a:xfrm>
            <a:off x="6092825" y="1472734"/>
            <a:ext cx="2595563" cy="240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00FD9745-24AB-99BB-BF6F-0E88C2A381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9425" b="19425"/>
          <a:stretch/>
        </p:blipFill>
        <p:spPr bwMode="auto">
          <a:xfrm>
            <a:off x="3402013" y="3949234"/>
            <a:ext cx="2619375"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0573C430-3C2F-7AC0-8DB8-B1C5F0C8B8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9226" b="19226"/>
          <a:stretch/>
        </p:blipFill>
        <p:spPr bwMode="auto">
          <a:xfrm>
            <a:off x="725488" y="1472734"/>
            <a:ext cx="2605087" cy="240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A31E3F77-B82F-DD19-C3C1-8DE2FDC4CDB7}"/>
              </a:ext>
            </a:extLst>
          </p:cNvPr>
          <p:cNvSpPr>
            <a:spLocks noChangeArrowheads="1"/>
          </p:cNvSpPr>
          <p:nvPr/>
        </p:nvSpPr>
        <p:spPr bwMode="auto">
          <a:xfrm>
            <a:off x="711200" y="3949234"/>
            <a:ext cx="2619375" cy="2401887"/>
          </a:xfrm>
          <a:prstGeom prst="rect">
            <a:avLst/>
          </a:prstGeom>
          <a:solidFill>
            <a:srgbClr val="A40000"/>
          </a:solidFill>
          <a:ln>
            <a:noFill/>
          </a:ln>
        </p:spPr>
        <p:txBody>
          <a:bodyPr lIns="182880" rIns="182880" anchor="ctr"/>
          <a:lstStyle>
            <a:lvl1pPr defTabSz="14493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44938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 typeface="Arial" panose="020B0604020202020204" pitchFamily="34" charset="0"/>
              <a:buNone/>
            </a:pPr>
            <a:endParaRPr lang="en-US" altLang="zh-CN" sz="1200">
              <a:solidFill>
                <a:schemeClr val="bg1"/>
              </a:solidFill>
              <a:latin typeface="Clear Sans"/>
              <a:ea typeface="Open Sans"/>
              <a:cs typeface="Open Sans"/>
            </a:endParaRPr>
          </a:p>
        </p:txBody>
      </p:sp>
      <p:sp>
        <p:nvSpPr>
          <p:cNvPr id="7" name="Rectangle 6">
            <a:extLst>
              <a:ext uri="{FF2B5EF4-FFF2-40B4-BE49-F238E27FC236}">
                <a16:creationId xmlns:a16="http://schemas.microsoft.com/office/drawing/2014/main" id="{70128B01-F948-3F17-730E-6822A69358E8}"/>
              </a:ext>
            </a:extLst>
          </p:cNvPr>
          <p:cNvSpPr>
            <a:spLocks noChangeArrowheads="1"/>
          </p:cNvSpPr>
          <p:nvPr/>
        </p:nvSpPr>
        <p:spPr bwMode="auto">
          <a:xfrm>
            <a:off x="6096000" y="3949234"/>
            <a:ext cx="2592388" cy="2401887"/>
          </a:xfrm>
          <a:prstGeom prst="rect">
            <a:avLst/>
          </a:prstGeom>
          <a:solidFill>
            <a:srgbClr val="A40000"/>
          </a:solidFill>
          <a:ln>
            <a:noFill/>
          </a:ln>
        </p:spPr>
        <p:txBody>
          <a:bodyPr lIns="182880" rIns="182880" anchor="ctr"/>
          <a:lstStyle>
            <a:lvl1pPr defTabSz="14493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44938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 typeface="Arial" panose="020B0604020202020204" pitchFamily="34" charset="0"/>
              <a:buNone/>
            </a:pPr>
            <a:endParaRPr lang="en-US" altLang="zh-CN" sz="1200">
              <a:solidFill>
                <a:schemeClr val="bg1"/>
              </a:solidFill>
              <a:latin typeface="Clear Sans"/>
              <a:ea typeface="Open Sans"/>
              <a:cs typeface="Open Sans"/>
            </a:endParaRPr>
          </a:p>
        </p:txBody>
      </p:sp>
      <p:sp>
        <p:nvSpPr>
          <p:cNvPr id="9" name="Rectangle 7">
            <a:extLst>
              <a:ext uri="{FF2B5EF4-FFF2-40B4-BE49-F238E27FC236}">
                <a16:creationId xmlns:a16="http://schemas.microsoft.com/office/drawing/2014/main" id="{AF97A384-5A65-6D50-C4F1-B924D3EFFE56}"/>
              </a:ext>
            </a:extLst>
          </p:cNvPr>
          <p:cNvSpPr>
            <a:spLocks noChangeArrowheads="1"/>
          </p:cNvSpPr>
          <p:nvPr/>
        </p:nvSpPr>
        <p:spPr bwMode="auto">
          <a:xfrm>
            <a:off x="3402013" y="1474321"/>
            <a:ext cx="2619375" cy="2403475"/>
          </a:xfrm>
          <a:prstGeom prst="rect">
            <a:avLst/>
          </a:prstGeom>
          <a:solidFill>
            <a:srgbClr val="A40000"/>
          </a:solidFill>
          <a:ln>
            <a:noFill/>
          </a:ln>
        </p:spPr>
        <p:txBody>
          <a:bodyPr lIns="182880" rIns="182880" anchor="ctr"/>
          <a:lstStyle>
            <a:lvl1pPr defTabSz="14493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44938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 typeface="Arial" panose="020B0604020202020204" pitchFamily="34" charset="0"/>
              <a:buNone/>
            </a:pPr>
            <a:endParaRPr lang="en-US" altLang="zh-CN" sz="1200" dirty="0">
              <a:solidFill>
                <a:schemeClr val="bg1"/>
              </a:solidFill>
              <a:latin typeface="Clear Sans"/>
              <a:ea typeface="Open Sans"/>
              <a:cs typeface="Open Sans"/>
            </a:endParaRPr>
          </a:p>
        </p:txBody>
      </p:sp>
      <p:sp>
        <p:nvSpPr>
          <p:cNvPr id="10" name="Rectangle 8">
            <a:extLst>
              <a:ext uri="{FF2B5EF4-FFF2-40B4-BE49-F238E27FC236}">
                <a16:creationId xmlns:a16="http://schemas.microsoft.com/office/drawing/2014/main" id="{38C4BFA8-0FD8-DC25-3997-8F633B7CEDA3}"/>
              </a:ext>
            </a:extLst>
          </p:cNvPr>
          <p:cNvSpPr>
            <a:spLocks noChangeArrowheads="1"/>
          </p:cNvSpPr>
          <p:nvPr/>
        </p:nvSpPr>
        <p:spPr bwMode="auto">
          <a:xfrm>
            <a:off x="8759825" y="1474321"/>
            <a:ext cx="2619375" cy="2403475"/>
          </a:xfrm>
          <a:prstGeom prst="rect">
            <a:avLst/>
          </a:prstGeom>
          <a:solidFill>
            <a:srgbClr val="A40000"/>
          </a:solidFill>
          <a:ln>
            <a:noFill/>
          </a:ln>
        </p:spPr>
        <p:txBody>
          <a:bodyPr lIns="182880" rIns="182880" anchor="ctr"/>
          <a:lstStyle>
            <a:lvl1pPr defTabSz="14493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44938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4493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449388"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 typeface="Arial" panose="020B0604020202020204" pitchFamily="34" charset="0"/>
              <a:buNone/>
            </a:pPr>
            <a:endParaRPr lang="en-US" altLang="zh-CN" sz="1200">
              <a:solidFill>
                <a:schemeClr val="bg1"/>
              </a:solidFill>
              <a:latin typeface="Clear Sans"/>
              <a:ea typeface="Open Sans"/>
              <a:cs typeface="Open Sans"/>
            </a:endParaRPr>
          </a:p>
        </p:txBody>
      </p:sp>
      <p:sp>
        <p:nvSpPr>
          <p:cNvPr id="11" name="TextBox 13">
            <a:extLst>
              <a:ext uri="{FF2B5EF4-FFF2-40B4-BE49-F238E27FC236}">
                <a16:creationId xmlns:a16="http://schemas.microsoft.com/office/drawing/2014/main" id="{157B198D-5FE9-C14D-082E-1F2917843459}"/>
              </a:ext>
            </a:extLst>
          </p:cNvPr>
          <p:cNvSpPr txBox="1">
            <a:spLocks noChangeArrowheads="1"/>
          </p:cNvSpPr>
          <p:nvPr/>
        </p:nvSpPr>
        <p:spPr bwMode="auto">
          <a:xfrm>
            <a:off x="866775" y="4727109"/>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3">
            <a:extLst>
              <a:ext uri="{FF2B5EF4-FFF2-40B4-BE49-F238E27FC236}">
                <a16:creationId xmlns:a16="http://schemas.microsoft.com/office/drawing/2014/main" id="{7759253F-B4A6-89BC-CBF8-D95A40AE1708}"/>
              </a:ext>
            </a:extLst>
          </p:cNvPr>
          <p:cNvSpPr txBox="1">
            <a:spLocks noChangeArrowheads="1"/>
          </p:cNvSpPr>
          <p:nvPr/>
        </p:nvSpPr>
        <p:spPr bwMode="auto">
          <a:xfrm>
            <a:off x="1025525" y="5043021"/>
            <a:ext cx="2020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13">
            <a:extLst>
              <a:ext uri="{FF2B5EF4-FFF2-40B4-BE49-F238E27FC236}">
                <a16:creationId xmlns:a16="http://schemas.microsoft.com/office/drawing/2014/main" id="{A7C4C958-ED9C-8749-FAB9-A8A715F2FB7E}"/>
              </a:ext>
            </a:extLst>
          </p:cNvPr>
          <p:cNvSpPr txBox="1">
            <a:spLocks noChangeArrowheads="1"/>
          </p:cNvSpPr>
          <p:nvPr/>
        </p:nvSpPr>
        <p:spPr bwMode="auto">
          <a:xfrm>
            <a:off x="6219825" y="4727109"/>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3">
            <a:extLst>
              <a:ext uri="{FF2B5EF4-FFF2-40B4-BE49-F238E27FC236}">
                <a16:creationId xmlns:a16="http://schemas.microsoft.com/office/drawing/2014/main" id="{7DE87987-8286-A79F-D8DC-6C8FD5D18C1F}"/>
              </a:ext>
            </a:extLst>
          </p:cNvPr>
          <p:cNvSpPr txBox="1">
            <a:spLocks noChangeArrowheads="1"/>
          </p:cNvSpPr>
          <p:nvPr/>
        </p:nvSpPr>
        <p:spPr bwMode="auto">
          <a:xfrm>
            <a:off x="6378575" y="5043021"/>
            <a:ext cx="2020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13">
            <a:extLst>
              <a:ext uri="{FF2B5EF4-FFF2-40B4-BE49-F238E27FC236}">
                <a16:creationId xmlns:a16="http://schemas.microsoft.com/office/drawing/2014/main" id="{E74C6F70-70A8-A836-E015-A4FE781F988D}"/>
              </a:ext>
            </a:extLst>
          </p:cNvPr>
          <p:cNvSpPr txBox="1">
            <a:spLocks noChangeArrowheads="1"/>
          </p:cNvSpPr>
          <p:nvPr/>
        </p:nvSpPr>
        <p:spPr bwMode="auto">
          <a:xfrm>
            <a:off x="3524250" y="2307759"/>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13">
            <a:extLst>
              <a:ext uri="{FF2B5EF4-FFF2-40B4-BE49-F238E27FC236}">
                <a16:creationId xmlns:a16="http://schemas.microsoft.com/office/drawing/2014/main" id="{16D4549C-0268-D4F2-1315-85DC3EF541D9}"/>
              </a:ext>
            </a:extLst>
          </p:cNvPr>
          <p:cNvSpPr txBox="1">
            <a:spLocks noChangeArrowheads="1"/>
          </p:cNvSpPr>
          <p:nvPr/>
        </p:nvSpPr>
        <p:spPr bwMode="auto">
          <a:xfrm>
            <a:off x="3683000" y="2623671"/>
            <a:ext cx="201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Box 13">
            <a:extLst>
              <a:ext uri="{FF2B5EF4-FFF2-40B4-BE49-F238E27FC236}">
                <a16:creationId xmlns:a16="http://schemas.microsoft.com/office/drawing/2014/main" id="{B68D96DB-C24A-7B67-F615-6A09ECC26774}"/>
              </a:ext>
            </a:extLst>
          </p:cNvPr>
          <p:cNvSpPr txBox="1">
            <a:spLocks noChangeArrowheads="1"/>
          </p:cNvSpPr>
          <p:nvPr/>
        </p:nvSpPr>
        <p:spPr bwMode="auto">
          <a:xfrm>
            <a:off x="8924925" y="2307759"/>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13">
            <a:extLst>
              <a:ext uri="{FF2B5EF4-FFF2-40B4-BE49-F238E27FC236}">
                <a16:creationId xmlns:a16="http://schemas.microsoft.com/office/drawing/2014/main" id="{2F1274DE-4902-AB32-31BA-4DBE24AC0C7D}"/>
              </a:ext>
            </a:extLst>
          </p:cNvPr>
          <p:cNvSpPr txBox="1">
            <a:spLocks noChangeArrowheads="1"/>
          </p:cNvSpPr>
          <p:nvPr/>
        </p:nvSpPr>
        <p:spPr bwMode="auto">
          <a:xfrm>
            <a:off x="9083675" y="2623671"/>
            <a:ext cx="201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06603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58506" y="215802"/>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sp>
        <p:nvSpPr>
          <p:cNvPr id="5" name="任意形状 54">
            <a:extLst>
              <a:ext uri="{FF2B5EF4-FFF2-40B4-BE49-F238E27FC236}">
                <a16:creationId xmlns:a16="http://schemas.microsoft.com/office/drawing/2014/main" id="{4467042E-1E01-AD47-DC92-F0FE8D73A196}"/>
              </a:ext>
            </a:extLst>
          </p:cNvPr>
          <p:cNvSpPr/>
          <p:nvPr/>
        </p:nvSpPr>
        <p:spPr>
          <a:xfrm>
            <a:off x="703071" y="1653414"/>
            <a:ext cx="3698441" cy="4290194"/>
          </a:xfrm>
          <a:custGeom>
            <a:avLst/>
            <a:gdLst>
              <a:gd name="connsiteX0" fmla="*/ 2301635 w 4603270"/>
              <a:gd name="connsiteY0" fmla="*/ 0 h 5339796"/>
              <a:gd name="connsiteX1" fmla="*/ 4603270 w 4603270"/>
              <a:gd name="connsiteY1" fmla="*/ 1150818 h 5339796"/>
              <a:gd name="connsiteX2" fmla="*/ 4603270 w 4603270"/>
              <a:gd name="connsiteY2" fmla="*/ 4188978 h 5339796"/>
              <a:gd name="connsiteX3" fmla="*/ 2301635 w 4603270"/>
              <a:gd name="connsiteY3" fmla="*/ 5339796 h 5339796"/>
              <a:gd name="connsiteX4" fmla="*/ 0 w 4603270"/>
              <a:gd name="connsiteY4" fmla="*/ 4188978 h 5339796"/>
              <a:gd name="connsiteX5" fmla="*/ 0 w 4603270"/>
              <a:gd name="connsiteY5" fmla="*/ 1150818 h 533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3270" h="5339796">
                <a:moveTo>
                  <a:pt x="2301635" y="0"/>
                </a:moveTo>
                <a:lnTo>
                  <a:pt x="4603270" y="1150818"/>
                </a:lnTo>
                <a:lnTo>
                  <a:pt x="4603270" y="4188978"/>
                </a:lnTo>
                <a:lnTo>
                  <a:pt x="2301635" y="5339796"/>
                </a:lnTo>
                <a:lnTo>
                  <a:pt x="0" y="4188978"/>
                </a:lnTo>
                <a:lnTo>
                  <a:pt x="0" y="1150818"/>
                </a:lnTo>
                <a:close/>
              </a:path>
            </a:pathLst>
          </a:custGeom>
          <a:blipFill dpi="0" rotWithShape="1">
            <a:blip r:embed="rId4"/>
            <a:srcRect/>
            <a:stretch>
              <a:fillRect t="-33200" b="-132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6" name="Subtitle 2">
            <a:extLst>
              <a:ext uri="{FF2B5EF4-FFF2-40B4-BE49-F238E27FC236}">
                <a16:creationId xmlns:a16="http://schemas.microsoft.com/office/drawing/2014/main" id="{6BD41A8C-4079-9F02-1BC1-59B6BAA758EF}"/>
              </a:ext>
            </a:extLst>
          </p:cNvPr>
          <p:cNvSpPr txBox="1"/>
          <p:nvPr/>
        </p:nvSpPr>
        <p:spPr>
          <a:xfrm>
            <a:off x="4976865" y="1993905"/>
            <a:ext cx="6639781" cy="3384815"/>
          </a:xfrm>
          <a:prstGeom prst="rect">
            <a:avLst/>
          </a:prstGeom>
        </p:spPr>
        <p:txBody>
          <a:bodyPr vert="horz" wrap="square" lIns="108692" tIns="54345" rIns="108692" bIns="54345"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indent="457200" algn="just">
              <a:lnSpc>
                <a:spcPct val="150000"/>
              </a:lnSpc>
            </a:pPr>
            <a:r>
              <a:rPr lang="zh-CN" altLang="en-US" sz="1800" dirty="0">
                <a:solidFill>
                  <a:schemeClr val="tx1"/>
                </a:solidFill>
                <a:latin typeface="微软雅黑" panose="020B0503020204020204" pitchFamily="34" charset="-122"/>
                <a:ea typeface="微软雅黑" panose="020B0503020204020204" pitchFamily="34" charset="-122"/>
              </a:rPr>
              <a:t>华中师范大学（</a:t>
            </a:r>
            <a:r>
              <a:rPr lang="en-US" altLang="zh-CN" sz="1800" dirty="0">
                <a:solidFill>
                  <a:schemeClr val="tx1"/>
                </a:solidFill>
                <a:latin typeface="微软雅黑" panose="020B0503020204020204" pitchFamily="34" charset="-122"/>
                <a:ea typeface="微软雅黑" panose="020B0503020204020204" pitchFamily="34" charset="-122"/>
              </a:rPr>
              <a:t>Central China Normal University</a:t>
            </a:r>
            <a:r>
              <a:rPr lang="zh-CN" altLang="en-US" sz="1800" dirty="0">
                <a:solidFill>
                  <a:schemeClr val="tx1"/>
                </a:solidFill>
                <a:latin typeface="微软雅黑" panose="020B0503020204020204" pitchFamily="34" charset="-122"/>
                <a:ea typeface="微软雅黑" panose="020B0503020204020204" pitchFamily="34" charset="-122"/>
              </a:rPr>
              <a:t>）简称“华大”或“华中师大”，位于湖北省会武汉，是中华人民共和国教育部直属重点综合性师范大学，国家“</a:t>
            </a:r>
            <a:r>
              <a:rPr lang="en-US" altLang="zh-CN" sz="1800" dirty="0">
                <a:solidFill>
                  <a:schemeClr val="tx1"/>
                </a:solidFill>
                <a:latin typeface="微软雅黑" panose="020B0503020204020204" pitchFamily="34" charset="-122"/>
                <a:ea typeface="微软雅黑" panose="020B0503020204020204" pitchFamily="34" charset="-122"/>
              </a:rPr>
              <a:t>211</a:t>
            </a:r>
            <a:r>
              <a:rPr lang="zh-CN" altLang="en-US" sz="1800" dirty="0">
                <a:solidFill>
                  <a:schemeClr val="tx1"/>
                </a:solidFill>
                <a:latin typeface="微软雅黑" panose="020B0503020204020204" pitchFamily="34" charset="-122"/>
                <a:ea typeface="微软雅黑" panose="020B0503020204020204" pitchFamily="34" charset="-122"/>
              </a:rPr>
              <a:t>工程”、“</a:t>
            </a:r>
            <a:r>
              <a:rPr lang="en-US" altLang="zh-CN" sz="1800" dirty="0">
                <a:solidFill>
                  <a:schemeClr val="tx1"/>
                </a:solidFill>
                <a:latin typeface="微软雅黑" panose="020B0503020204020204" pitchFamily="34" charset="-122"/>
                <a:ea typeface="微软雅黑" panose="020B0503020204020204" pitchFamily="34" charset="-122"/>
              </a:rPr>
              <a:t>985</a:t>
            </a:r>
            <a:r>
              <a:rPr lang="zh-CN" altLang="en-US" sz="1800" dirty="0">
                <a:solidFill>
                  <a:schemeClr val="tx1"/>
                </a:solidFill>
                <a:latin typeface="微软雅黑" panose="020B0503020204020204" pitchFamily="34" charset="-122"/>
                <a:ea typeface="微软雅黑" panose="020B0503020204020204" pitchFamily="34" charset="-122"/>
              </a:rPr>
              <a:t>工程优势学科创新平台”重点建设院校，世界一流学科建设高校，入选国家“</a:t>
            </a:r>
            <a:r>
              <a:rPr lang="en-US" altLang="zh-CN" sz="1800" dirty="0">
                <a:solidFill>
                  <a:schemeClr val="tx1"/>
                </a:solidFill>
                <a:latin typeface="微软雅黑" panose="020B0503020204020204" pitchFamily="34" charset="-122"/>
                <a:ea typeface="微软雅黑" panose="020B0503020204020204" pitchFamily="34" charset="-122"/>
              </a:rPr>
              <a:t>2011</a:t>
            </a:r>
            <a:r>
              <a:rPr lang="zh-CN" altLang="en-US" sz="1800" dirty="0">
                <a:solidFill>
                  <a:schemeClr val="tx1"/>
                </a:solidFill>
                <a:latin typeface="微软雅黑" panose="020B0503020204020204" pitchFamily="34" charset="-122"/>
                <a:ea typeface="微软雅黑" panose="020B0503020204020204" pitchFamily="34" charset="-122"/>
              </a:rPr>
              <a:t>计划”、“</a:t>
            </a:r>
            <a:r>
              <a:rPr lang="en-US" altLang="zh-CN" sz="1800" dirty="0">
                <a:solidFill>
                  <a:schemeClr val="tx1"/>
                </a:solidFill>
                <a:latin typeface="微软雅黑" panose="020B0503020204020204" pitchFamily="34" charset="-122"/>
                <a:ea typeface="微软雅黑" panose="020B0503020204020204" pitchFamily="34" charset="-122"/>
              </a:rPr>
              <a:t>111</a:t>
            </a:r>
            <a:r>
              <a:rPr lang="zh-CN" altLang="en-US" sz="1800" dirty="0">
                <a:solidFill>
                  <a:schemeClr val="tx1"/>
                </a:solidFill>
                <a:latin typeface="微软雅黑" panose="020B0503020204020204" pitchFamily="34" charset="-122"/>
                <a:ea typeface="微软雅黑" panose="020B0503020204020204" pitchFamily="34" charset="-122"/>
              </a:rPr>
              <a:t>计划”、国家建设高水平大学公派研究生项目、国家大学生文化素质教育基地，中日人文交流大学联盟创始高校，武汉七校联合办学成员，全国首批博士、硕士学位授予单位，国家师范生免费教育试点高校。 </a:t>
            </a:r>
            <a:endParaRPr lang="en-US" altLang="zh-CN" sz="1800" dirty="0">
              <a:solidFill>
                <a:schemeClr val="tx1"/>
              </a:solidFill>
              <a:latin typeface="微软雅黑" panose="020B0503020204020204" pitchFamily="34" charset="-122"/>
              <a:ea typeface="微软雅黑" panose="020B0503020204020204" pitchFamily="34" charset="-122"/>
              <a:cs typeface="Source Sans Pro" panose="020B0503030403020204" charset="0"/>
            </a:endParaRPr>
          </a:p>
        </p:txBody>
      </p:sp>
    </p:spTree>
    <p:extLst>
      <p:ext uri="{BB962C8B-B14F-4D97-AF65-F5344CB8AC3E}">
        <p14:creationId xmlns:p14="http://schemas.microsoft.com/office/powerpoint/2010/main" val="2620413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B1B0E2F-D744-4A94-A4B3-FB377853143A}"/>
              </a:ext>
            </a:extLst>
          </p:cNvPr>
          <p:cNvPicPr>
            <a:picLocks noChangeAspect="1"/>
          </p:cNvPicPr>
          <p:nvPr/>
        </p:nvPicPr>
        <p:blipFill rotWithShape="1">
          <a:blip r:embed="rId3">
            <a:extLst>
              <a:ext uri="{28A0092B-C50C-407E-A947-70E740481C1C}">
                <a14:useLocalDpi xmlns:a14="http://schemas.microsoft.com/office/drawing/2010/main" val="0"/>
              </a:ext>
            </a:extLst>
          </a:blip>
          <a:srcRect l="7470" t="12199" r="7470"/>
          <a:stretch/>
        </p:blipFill>
        <p:spPr>
          <a:xfrm>
            <a:off x="0" y="0"/>
            <a:ext cx="12192000" cy="6021344"/>
          </a:xfrm>
          <a:prstGeom prst="rect">
            <a:avLst/>
          </a:prstGeom>
        </p:spPr>
      </p:pic>
      <p:sp>
        <p:nvSpPr>
          <p:cNvPr id="7" name="矩形 6">
            <a:extLst>
              <a:ext uri="{FF2B5EF4-FFF2-40B4-BE49-F238E27FC236}">
                <a16:creationId xmlns:a16="http://schemas.microsoft.com/office/drawing/2014/main" id="{0FBD473C-3F02-455A-9BF9-C69904739E23}"/>
              </a:ext>
            </a:extLst>
          </p:cNvPr>
          <p:cNvSpPr/>
          <p:nvPr/>
        </p:nvSpPr>
        <p:spPr>
          <a:xfrm>
            <a:off x="0" y="0"/>
            <a:ext cx="12192000" cy="6858000"/>
          </a:xfrm>
          <a:prstGeom prst="rect">
            <a:avLst/>
          </a:prstGeom>
          <a:gradFill>
            <a:gsLst>
              <a:gs pos="0">
                <a:srgbClr val="A40000">
                  <a:alpha val="70000"/>
                </a:srgbClr>
              </a:gs>
              <a:gs pos="100000">
                <a:srgbClr val="C00000">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a:extLst>
              <a:ext uri="{FF2B5EF4-FFF2-40B4-BE49-F238E27FC236}">
                <a16:creationId xmlns:a16="http://schemas.microsoft.com/office/drawing/2014/main" id="{3325457F-E6CF-4F40-AD59-31D1873EBAA1}"/>
              </a:ext>
            </a:extLst>
          </p:cNvPr>
          <p:cNvSpPr/>
          <p:nvPr/>
        </p:nvSpPr>
        <p:spPr>
          <a:xfrm>
            <a:off x="0" y="4283315"/>
            <a:ext cx="12192000" cy="257468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gradFill>
            <a:gsLst>
              <a:gs pos="100000">
                <a:srgbClr val="FCE6BF"/>
              </a:gs>
              <a:gs pos="0">
                <a:srgbClr val="FCE6BF"/>
              </a:gs>
              <a:gs pos="52000">
                <a:srgbClr val="D398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B35D5E1D-EE78-48DC-817D-70E88B0B2FAB}"/>
              </a:ext>
            </a:extLst>
          </p:cNvPr>
          <p:cNvSpPr/>
          <p:nvPr/>
        </p:nvSpPr>
        <p:spPr>
          <a:xfrm>
            <a:off x="0" y="4504733"/>
            <a:ext cx="12192000" cy="2353267"/>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文本框 10">
            <a:extLst>
              <a:ext uri="{FF2B5EF4-FFF2-40B4-BE49-F238E27FC236}">
                <a16:creationId xmlns:a16="http://schemas.microsoft.com/office/drawing/2014/main" id="{0DF628EF-55E8-418D-ABB1-52776BD6DEA5}"/>
              </a:ext>
            </a:extLst>
          </p:cNvPr>
          <p:cNvSpPr txBox="1"/>
          <p:nvPr/>
        </p:nvSpPr>
        <p:spPr>
          <a:xfrm>
            <a:off x="1712686" y="1647568"/>
            <a:ext cx="8766628" cy="1200329"/>
          </a:xfrm>
          <a:prstGeom prst="rect">
            <a:avLst/>
          </a:prstGeom>
          <a:noFill/>
        </p:spPr>
        <p:txBody>
          <a:bodyPr wrap="square" rtlCol="0">
            <a:spAutoFit/>
          </a:bodyPr>
          <a:lstStyle/>
          <a:p>
            <a:pPr algn="ctr"/>
            <a:r>
              <a:rPr lang="zh-CN" altLang="en-US" sz="7200" dirty="0">
                <a:solidFill>
                  <a:schemeClr val="bg1"/>
                </a:solidFill>
                <a:latin typeface="宋体" panose="02010600030101010101" pitchFamily="2" charset="-122"/>
                <a:ea typeface="宋体" panose="02010600030101010101" pitchFamily="2" charset="-122"/>
              </a:rPr>
              <a:t>感谢您的聆听</a:t>
            </a:r>
          </a:p>
        </p:txBody>
      </p:sp>
      <p:sp>
        <p:nvSpPr>
          <p:cNvPr id="12" name="文本框 11">
            <a:extLst>
              <a:ext uri="{FF2B5EF4-FFF2-40B4-BE49-F238E27FC236}">
                <a16:creationId xmlns:a16="http://schemas.microsoft.com/office/drawing/2014/main" id="{6EA8068E-A324-4B9B-B996-1315DD283CB4}"/>
              </a:ext>
            </a:extLst>
          </p:cNvPr>
          <p:cNvSpPr txBox="1"/>
          <p:nvPr/>
        </p:nvSpPr>
        <p:spPr>
          <a:xfrm>
            <a:off x="1937657" y="2915426"/>
            <a:ext cx="8316686" cy="307777"/>
          </a:xfrm>
          <a:prstGeom prst="rect">
            <a:avLst/>
          </a:prstGeom>
          <a:noFill/>
        </p:spPr>
        <p:txBody>
          <a:bodyPr wrap="square" rtlCol="0">
            <a:spAutoFit/>
          </a:bodyPr>
          <a:lstStyle/>
          <a:p>
            <a:pPr algn="dist"/>
            <a:r>
              <a:rPr lang="en-US" altLang="zh-CN" sz="1400" dirty="0">
                <a:solidFill>
                  <a:schemeClr val="bg1"/>
                </a:solidFill>
                <a:latin typeface="Times New Roman" panose="02020603050405020304" pitchFamily="18" charset="0"/>
                <a:ea typeface="Noto Sans CJK Light" panose="020B0300000000000000" pitchFamily="34" charset="-122"/>
                <a:cs typeface="Times New Roman" panose="02020603050405020304" pitchFamily="18" charset="0"/>
              </a:rPr>
              <a:t>Central China Normal University</a:t>
            </a:r>
            <a:endParaRPr lang="zh-CN" altLang="en-US" sz="1400" dirty="0">
              <a:solidFill>
                <a:schemeClr val="bg1"/>
              </a:solidFill>
              <a:latin typeface="Times New Roman" panose="02020603050405020304" pitchFamily="18" charset="0"/>
              <a:ea typeface="Noto Sans CJK Light" panose="020B0300000000000000"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4643847F-E254-4F3A-8249-2E6DB49B4949}"/>
              </a:ext>
            </a:extLst>
          </p:cNvPr>
          <p:cNvSpPr txBox="1"/>
          <p:nvPr/>
        </p:nvSpPr>
        <p:spPr>
          <a:xfrm>
            <a:off x="7366603" y="162929"/>
            <a:ext cx="5132792" cy="369332"/>
          </a:xfrm>
          <a:prstGeom prst="rect">
            <a:avLst/>
          </a:prstGeom>
          <a:noFill/>
        </p:spPr>
        <p:txBody>
          <a:bodyPr wrap="square" rtlCol="0">
            <a:spAutoFit/>
          </a:bodyPr>
          <a:lstStyle/>
          <a:p>
            <a:pPr algn="ctr"/>
            <a:r>
              <a:rPr lang="zh-CN" altLang="en-US" dirty="0">
                <a:solidFill>
                  <a:srgbClr val="FCE6BF"/>
                </a:solidFill>
                <a:latin typeface="Noto Sans CJK Light" panose="020B0300000000000000" pitchFamily="34" charset="-122"/>
                <a:ea typeface="Noto Sans CJK Light" panose="020B0300000000000000" pitchFamily="34" charset="-122"/>
              </a:rPr>
              <a:t>忠诚博雅 朴实刚毅 求实创新 立德树人</a:t>
            </a:r>
          </a:p>
        </p:txBody>
      </p:sp>
      <p:grpSp>
        <p:nvGrpSpPr>
          <p:cNvPr id="22" name="组合 21">
            <a:extLst>
              <a:ext uri="{FF2B5EF4-FFF2-40B4-BE49-F238E27FC236}">
                <a16:creationId xmlns:a16="http://schemas.microsoft.com/office/drawing/2014/main" id="{F1BBD066-F81A-4DE5-8D43-CDD92D76EACD}"/>
              </a:ext>
            </a:extLst>
          </p:cNvPr>
          <p:cNvGrpSpPr/>
          <p:nvPr/>
        </p:nvGrpSpPr>
        <p:grpSpPr>
          <a:xfrm>
            <a:off x="4992525" y="5836678"/>
            <a:ext cx="2343027" cy="369332"/>
            <a:chOff x="3321173" y="5982289"/>
            <a:chExt cx="2154698" cy="369332"/>
          </a:xfrm>
        </p:grpSpPr>
        <p:sp>
          <p:nvSpPr>
            <p:cNvPr id="23" name="矩形: 圆角 22">
              <a:extLst>
                <a:ext uri="{FF2B5EF4-FFF2-40B4-BE49-F238E27FC236}">
                  <a16:creationId xmlns:a16="http://schemas.microsoft.com/office/drawing/2014/main" id="{EB0B01C4-4A50-4E7D-B067-70E230BA1997}"/>
                </a:ext>
              </a:extLst>
            </p:cNvPr>
            <p:cNvSpPr/>
            <p:nvPr/>
          </p:nvSpPr>
          <p:spPr>
            <a:xfrm>
              <a:off x="3321173" y="5982289"/>
              <a:ext cx="2154698" cy="36933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248610C9-5762-498D-B2B4-E08AB4E0F221}"/>
                </a:ext>
              </a:extLst>
            </p:cNvPr>
            <p:cNvSpPr txBox="1"/>
            <p:nvPr/>
          </p:nvSpPr>
          <p:spPr>
            <a:xfrm>
              <a:off x="3405838" y="5982289"/>
              <a:ext cx="1978961" cy="369332"/>
            </a:xfrm>
            <a:prstGeom prst="rect">
              <a:avLst/>
            </a:prstGeom>
            <a:noFill/>
          </p:spPr>
          <p:txBody>
            <a:bodyPr wrap="square" rtlCol="0">
              <a:spAutoFit/>
            </a:bodyPr>
            <a:lstStyle/>
            <a:p>
              <a:pPr algn="ctr"/>
              <a:r>
                <a:rPr lang="zh-CN" altLang="en-US" dirty="0">
                  <a:solidFill>
                    <a:schemeClr val="bg1"/>
                  </a:solidFill>
                  <a:latin typeface="Noto Sans CJK Light" panose="020B0300000000000000" pitchFamily="34" charset="-122"/>
                  <a:ea typeface="Noto Sans CJK Light" panose="020B0300000000000000" pitchFamily="34" charset="-122"/>
                </a:rPr>
                <a:t>汇报人：</a:t>
              </a:r>
              <a:r>
                <a:rPr lang="en-US" altLang="zh-CN" dirty="0">
                  <a:solidFill>
                    <a:schemeClr val="bg1"/>
                  </a:solidFill>
                  <a:latin typeface="Noto Sans CJK Light" panose="020B0300000000000000" pitchFamily="34" charset="-122"/>
                  <a:ea typeface="Noto Sans CJK Light" panose="020B0300000000000000" pitchFamily="34" charset="-122"/>
                </a:rPr>
                <a:t>xxx</a:t>
              </a:r>
              <a:endParaRPr lang="zh-CN" altLang="en-US" dirty="0">
                <a:solidFill>
                  <a:schemeClr val="bg1"/>
                </a:solidFill>
                <a:latin typeface="Noto Sans CJK Light" panose="020B0300000000000000" pitchFamily="34" charset="-122"/>
                <a:ea typeface="Noto Sans CJK Light" panose="020B0300000000000000" pitchFamily="34" charset="-122"/>
              </a:endParaRPr>
            </a:p>
          </p:txBody>
        </p:sp>
      </p:grpSp>
      <p:cxnSp>
        <p:nvCxnSpPr>
          <p:cNvPr id="26" name="直接连接符 25">
            <a:extLst>
              <a:ext uri="{FF2B5EF4-FFF2-40B4-BE49-F238E27FC236}">
                <a16:creationId xmlns:a16="http://schemas.microsoft.com/office/drawing/2014/main" id="{88F52125-1C6A-40A0-8B57-4496065E8635}"/>
              </a:ext>
            </a:extLst>
          </p:cNvPr>
          <p:cNvCxnSpPr>
            <a:cxnSpLocks/>
          </p:cNvCxnSpPr>
          <p:nvPr/>
        </p:nvCxnSpPr>
        <p:spPr>
          <a:xfrm>
            <a:off x="3749067" y="3506694"/>
            <a:ext cx="4826000" cy="0"/>
          </a:xfrm>
          <a:prstGeom prst="line">
            <a:avLst/>
          </a:prstGeom>
          <a:ln w="25400">
            <a:gradFill flip="none" rotWithShape="1">
              <a:gsLst>
                <a:gs pos="51000">
                  <a:schemeClr val="bg1"/>
                </a:gs>
                <a:gs pos="0">
                  <a:srgbClr val="FFFFFF">
                    <a:alpha val="0"/>
                  </a:srgb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E39EEA15-5C89-4803-A25E-9D7614ED7D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7395" y="153182"/>
            <a:ext cx="2541956" cy="667261"/>
          </a:xfrm>
          <a:prstGeom prst="rect">
            <a:avLst/>
          </a:prstGeom>
        </p:spPr>
      </p:pic>
    </p:spTree>
    <p:extLst>
      <p:ext uri="{BB962C8B-B14F-4D97-AF65-F5344CB8AC3E}">
        <p14:creationId xmlns:p14="http://schemas.microsoft.com/office/powerpoint/2010/main" val="1628624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16" presetClass="entr" presetSubtype="37"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outVertical)">
                                      <p:cBhvr>
                                        <p:cTn id="24" dur="1000"/>
                                        <p:tgtEl>
                                          <p:spTgt spid="11"/>
                                        </p:tgtEl>
                                      </p:cBhvr>
                                    </p:animEffect>
                                  </p:childTnLst>
                                </p:cTn>
                              </p:par>
                              <p:par>
                                <p:cTn id="25" presetID="16" presetClass="entr" presetSubtype="37"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outVertical)">
                                      <p:cBhvr>
                                        <p:cTn id="27" dur="1000"/>
                                        <p:tgtEl>
                                          <p:spTgt spid="12"/>
                                        </p:tgtEl>
                                      </p:cBhvr>
                                    </p:animEffect>
                                  </p:childTnLst>
                                </p:cTn>
                              </p:par>
                              <p:par>
                                <p:cTn id="28" presetID="16" presetClass="entr" presetSubtype="37"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outVertical)">
                                      <p:cBhvr>
                                        <p:cTn id="3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768600" y="1612900"/>
            <a:ext cx="6478270" cy="4100195"/>
            <a:chOff x="4360" y="2412"/>
            <a:chExt cx="10202" cy="6457"/>
          </a:xfrm>
        </p:grpSpPr>
        <p:sp>
          <p:nvSpPr>
            <p:cNvPr id="16" name="椭圆 15"/>
            <p:cNvSpPr/>
            <p:nvPr/>
          </p:nvSpPr>
          <p:spPr>
            <a:xfrm>
              <a:off x="4360" y="7093"/>
              <a:ext cx="10202" cy="1776"/>
            </a:xfrm>
            <a:prstGeom prst="ellipse">
              <a:avLst/>
            </a:prstGeom>
            <a:solidFill>
              <a:schemeClr val="tx1">
                <a:lumMod val="50000"/>
                <a:lumOff val="50000"/>
                <a:alpha val="40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qrcode_for_gh_cb514a0f955c_430"/>
            <p:cNvPicPr>
              <a:picLocks noChangeAspect="1"/>
            </p:cNvPicPr>
            <p:nvPr/>
          </p:nvPicPr>
          <p:blipFill>
            <a:blip r:embed="rId3"/>
            <a:stretch>
              <a:fillRect/>
            </a:stretch>
          </p:blipFill>
          <p:spPr>
            <a:xfrm>
              <a:off x="6747" y="2412"/>
              <a:ext cx="5502" cy="5502"/>
            </a:xfrm>
            <a:prstGeom prst="rect">
              <a:avLst/>
            </a:prstGeom>
          </p:spPr>
        </p:pic>
      </p:grpSp>
      <p:sp>
        <p:nvSpPr>
          <p:cNvPr id="6" name="文本框 5"/>
          <p:cNvSpPr txBox="1"/>
          <p:nvPr/>
        </p:nvSpPr>
        <p:spPr>
          <a:xfrm>
            <a:off x="154940" y="6089650"/>
            <a:ext cx="11855450" cy="645160"/>
          </a:xfrm>
          <a:prstGeom prst="rect">
            <a:avLst/>
          </a:prstGeom>
          <a:noFill/>
        </p:spPr>
        <p:txBody>
          <a:bodyPr wrap="square" rtlCol="0">
            <a:spAutoFit/>
          </a:bodyPr>
          <a:lstStyle/>
          <a:p>
            <a:pPr algn="just"/>
            <a:r>
              <a:rPr lang="zh-CN" altLang="en-US">
                <a:solidFill>
                  <a:schemeClr val="tx1">
                    <a:lumMod val="50000"/>
                    <a:lumOff val="50000"/>
                  </a:schemeClr>
                </a:solidFill>
                <a:latin typeface="仿宋" panose="02010609060101010101" charset="-122"/>
                <a:ea typeface="仿宋" panose="02010609060101010101" charset="-122"/>
                <a:cs typeface="仿宋" panose="02010609060101010101" charset="-122"/>
              </a:rPr>
              <a:t>温馨提示：该模板仅作为辅助参照使用，切勿理解为学校的统一要求，请大家以学院和老师要求为准；该模板仅限用于个人学习和答辩，请勿外传商用。感谢配合！</a:t>
            </a:r>
          </a:p>
        </p:txBody>
      </p:sp>
      <p:cxnSp>
        <p:nvCxnSpPr>
          <p:cNvPr id="7" name="直接连接符 6"/>
          <p:cNvCxnSpPr/>
          <p:nvPr/>
        </p:nvCxnSpPr>
        <p:spPr>
          <a:xfrm>
            <a:off x="29210" y="5956935"/>
            <a:ext cx="12183745" cy="9525"/>
          </a:xfrm>
          <a:prstGeom prst="line">
            <a:avLst/>
          </a:prstGeom>
          <a:ln w="25400">
            <a:gradFill>
              <a:gsLst>
                <a:gs pos="0">
                  <a:schemeClr val="bg1">
                    <a:lumMod val="85000"/>
                    <a:alpha val="19000"/>
                  </a:schemeClr>
                </a:gs>
                <a:gs pos="47000">
                  <a:schemeClr val="bg1">
                    <a:lumMod val="50000"/>
                    <a:alpha val="22000"/>
                  </a:schemeClr>
                </a:gs>
                <a:gs pos="69000">
                  <a:schemeClr val="bg1">
                    <a:lumMod val="75000"/>
                  </a:schemeClr>
                </a:gs>
                <a:gs pos="100000">
                  <a:schemeClr val="bg1">
                    <a:lumMod val="85000"/>
                    <a:alpha val="19000"/>
                  </a:schemeClr>
                </a:gs>
              </a:gsLst>
              <a:lin ang="10380000" scaled="0"/>
            </a:gra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8016875" y="2950210"/>
            <a:ext cx="4344670" cy="2571115"/>
            <a:chOff x="12625" y="4646"/>
            <a:chExt cx="6842" cy="4049"/>
          </a:xfrm>
        </p:grpSpPr>
        <p:pic>
          <p:nvPicPr>
            <p:cNvPr id="9" name="图片 8" descr="12"/>
            <p:cNvPicPr>
              <a:picLocks noChangeAspect="1"/>
            </p:cNvPicPr>
            <p:nvPr/>
          </p:nvPicPr>
          <p:blipFill>
            <a:blip r:embed="rId4"/>
            <a:stretch>
              <a:fillRect/>
            </a:stretch>
          </p:blipFill>
          <p:spPr>
            <a:xfrm>
              <a:off x="15832" y="6529"/>
              <a:ext cx="2167" cy="2167"/>
            </a:xfrm>
            <a:prstGeom prst="rect">
              <a:avLst/>
            </a:prstGeom>
          </p:spPr>
        </p:pic>
        <p:grpSp>
          <p:nvGrpSpPr>
            <p:cNvPr id="14" name="组合 13"/>
            <p:cNvGrpSpPr/>
            <p:nvPr/>
          </p:nvGrpSpPr>
          <p:grpSpPr>
            <a:xfrm>
              <a:off x="12625" y="4646"/>
              <a:ext cx="6842" cy="2376"/>
              <a:chOff x="12625" y="4646"/>
              <a:chExt cx="6842" cy="2376"/>
            </a:xfrm>
          </p:grpSpPr>
          <p:pic>
            <p:nvPicPr>
              <p:cNvPr id="12" name="图片 11" descr="333438303936363b333633343235373b5bf98bdd684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2625" y="4646"/>
                <a:ext cx="4188" cy="2376"/>
              </a:xfrm>
              <a:prstGeom prst="rect">
                <a:avLst/>
              </a:prstGeom>
            </p:spPr>
          </p:pic>
          <p:sp>
            <p:nvSpPr>
              <p:cNvPr id="13" name="文本框 12"/>
              <p:cNvSpPr txBox="1"/>
              <p:nvPr/>
            </p:nvSpPr>
            <p:spPr>
              <a:xfrm rot="420000">
                <a:off x="13067" y="5603"/>
                <a:ext cx="6400" cy="580"/>
              </a:xfrm>
              <a:prstGeom prst="rect">
                <a:avLst/>
              </a:prstGeom>
              <a:noFill/>
            </p:spPr>
            <p:txBody>
              <a:bodyPr wrap="square" rtlCol="0">
                <a:spAutoFit/>
              </a:bodyPr>
              <a:lstStyle/>
              <a:p>
                <a:r>
                  <a:rPr lang="zh-CN" altLang="en-US"/>
                  <a:t>扫码了解更多噢</a:t>
                </a:r>
                <a:r>
                  <a:rPr lang="en-US" altLang="zh-CN"/>
                  <a:t>~</a:t>
                </a:r>
              </a:p>
            </p:txBody>
          </p:sp>
        </p:grpSp>
      </p:grpSp>
      <p:pic>
        <p:nvPicPr>
          <p:cNvPr id="19" name="图片 18" descr="图片2"/>
          <p:cNvPicPr>
            <a:picLocks noChangeAspect="1"/>
          </p:cNvPicPr>
          <p:nvPr/>
        </p:nvPicPr>
        <p:blipFill>
          <a:blip r:embed="rId7"/>
          <a:stretch>
            <a:fillRect/>
          </a:stretch>
        </p:blipFill>
        <p:spPr>
          <a:xfrm>
            <a:off x="2661285" y="758825"/>
            <a:ext cx="7912735" cy="58547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C379B80-BB70-2BCA-C0AB-FA215E95FD46}"/>
              </a:ext>
            </a:extLst>
          </p:cNvPr>
          <p:cNvPicPr>
            <a:picLocks noChangeAspect="1"/>
          </p:cNvPicPr>
          <p:nvPr/>
        </p:nvPicPr>
        <p:blipFill rotWithShape="1">
          <a:blip r:embed="rId2">
            <a:extLst>
              <a:ext uri="{28A0092B-C50C-407E-A947-70E740481C1C}">
                <a14:useLocalDpi xmlns:a14="http://schemas.microsoft.com/office/drawing/2010/main" val="0"/>
              </a:ext>
            </a:extLst>
          </a:blip>
          <a:srcRect l="29241" t="7858" b="7858"/>
          <a:stretch/>
        </p:blipFill>
        <p:spPr>
          <a:xfrm>
            <a:off x="0" y="0"/>
            <a:ext cx="8626998" cy="6858000"/>
          </a:xfrm>
          <a:prstGeom prst="rect">
            <a:avLst/>
          </a:prstGeom>
        </p:spPr>
      </p:pic>
      <p:grpSp>
        <p:nvGrpSpPr>
          <p:cNvPr id="9" name="组合 8">
            <a:extLst>
              <a:ext uri="{FF2B5EF4-FFF2-40B4-BE49-F238E27FC236}">
                <a16:creationId xmlns:a16="http://schemas.microsoft.com/office/drawing/2014/main" id="{2C00E294-93CB-23C9-A2A5-FB8F4B371B56}"/>
              </a:ext>
            </a:extLst>
          </p:cNvPr>
          <p:cNvGrpSpPr/>
          <p:nvPr/>
        </p:nvGrpSpPr>
        <p:grpSpPr>
          <a:xfrm>
            <a:off x="1" y="2"/>
            <a:ext cx="12186846" cy="6858005"/>
            <a:chOff x="0" y="-1"/>
            <a:chExt cx="12186846" cy="6858005"/>
          </a:xfrm>
        </p:grpSpPr>
        <p:sp>
          <p:nvSpPr>
            <p:cNvPr id="2" name="矩形 1">
              <a:extLst>
                <a:ext uri="{FF2B5EF4-FFF2-40B4-BE49-F238E27FC236}">
                  <a16:creationId xmlns:a16="http://schemas.microsoft.com/office/drawing/2014/main" id="{A6AF8C88-9F01-D51E-4F68-2BACFC4AA5DA}"/>
                </a:ext>
              </a:extLst>
            </p:cNvPr>
            <p:cNvSpPr/>
            <p:nvPr/>
          </p:nvSpPr>
          <p:spPr>
            <a:xfrm>
              <a:off x="0" y="3"/>
              <a:ext cx="5485578" cy="6858000"/>
            </a:xfrm>
            <a:prstGeom prst="rect">
              <a:avLst/>
            </a:prstGeom>
            <a:gradFill flip="none" rotWithShape="1">
              <a:gsLst>
                <a:gs pos="0">
                  <a:srgbClr val="A40000">
                    <a:alpha val="80000"/>
                  </a:srgbClr>
                </a:gs>
                <a:gs pos="49000">
                  <a:srgbClr val="C00000">
                    <a:alpha val="5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形状 2">
              <a:extLst>
                <a:ext uri="{FF2B5EF4-FFF2-40B4-BE49-F238E27FC236}">
                  <a16:creationId xmlns:a16="http://schemas.microsoft.com/office/drawing/2014/main" id="{40FE55CB-379F-55AF-0E94-B02BDAEF640F}"/>
                </a:ext>
              </a:extLst>
            </p:cNvPr>
            <p:cNvSpPr/>
            <p:nvPr/>
          </p:nvSpPr>
          <p:spPr>
            <a:xfrm rot="16200000">
              <a:off x="2104075" y="1363024"/>
              <a:ext cx="6857998" cy="413195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gradFill>
              <a:gsLst>
                <a:gs pos="100000">
                  <a:srgbClr val="FCE6BF"/>
                </a:gs>
                <a:gs pos="0">
                  <a:srgbClr val="FCE6BF"/>
                </a:gs>
                <a:gs pos="52000">
                  <a:srgbClr val="D398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 name="组合 3">
              <a:extLst>
                <a:ext uri="{FF2B5EF4-FFF2-40B4-BE49-F238E27FC236}">
                  <a16:creationId xmlns:a16="http://schemas.microsoft.com/office/drawing/2014/main" id="{FDD48163-4B88-180D-C122-DE30DF1B1449}"/>
                </a:ext>
              </a:extLst>
            </p:cNvPr>
            <p:cNvGrpSpPr/>
            <p:nvPr/>
          </p:nvGrpSpPr>
          <p:grpSpPr>
            <a:xfrm>
              <a:off x="4018811" y="-1"/>
              <a:ext cx="8168035" cy="6858005"/>
              <a:chOff x="3913004" y="-3"/>
              <a:chExt cx="8168035" cy="6858005"/>
            </a:xfrm>
          </p:grpSpPr>
          <p:sp>
            <p:nvSpPr>
              <p:cNvPr id="5" name="任意多边形: 形状 4">
                <a:extLst>
                  <a:ext uri="{FF2B5EF4-FFF2-40B4-BE49-F238E27FC236}">
                    <a16:creationId xmlns:a16="http://schemas.microsoft.com/office/drawing/2014/main" id="{40C8F2D0-1B3B-024B-D0BB-06C5B24BEC9D}"/>
                  </a:ext>
                </a:extLst>
              </p:cNvPr>
              <p:cNvSpPr/>
              <p:nvPr/>
            </p:nvSpPr>
            <p:spPr>
              <a:xfrm rot="16200000">
                <a:off x="2372313" y="1540695"/>
                <a:ext cx="6857998" cy="377661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矩形 5">
                <a:extLst>
                  <a:ext uri="{FF2B5EF4-FFF2-40B4-BE49-F238E27FC236}">
                    <a16:creationId xmlns:a16="http://schemas.microsoft.com/office/drawing/2014/main" id="{BFF511AC-520A-96A0-90EE-84B418889EA5}"/>
                  </a:ext>
                </a:extLst>
              </p:cNvPr>
              <p:cNvSpPr/>
              <p:nvPr/>
            </p:nvSpPr>
            <p:spPr>
              <a:xfrm rot="16200000">
                <a:off x="6175329" y="952284"/>
                <a:ext cx="6857998" cy="495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文本框 9">
            <a:extLst>
              <a:ext uri="{FF2B5EF4-FFF2-40B4-BE49-F238E27FC236}">
                <a16:creationId xmlns:a16="http://schemas.microsoft.com/office/drawing/2014/main" id="{1EA1F15B-799B-5D2E-9C36-CE0796D9C0D9}"/>
              </a:ext>
            </a:extLst>
          </p:cNvPr>
          <p:cNvSpPr txBox="1"/>
          <p:nvPr/>
        </p:nvSpPr>
        <p:spPr>
          <a:xfrm>
            <a:off x="553540" y="1012193"/>
            <a:ext cx="4395789" cy="4508927"/>
          </a:xfrm>
          <a:prstGeom prst="rect">
            <a:avLst/>
          </a:prstGeom>
          <a:noFill/>
        </p:spPr>
        <p:txBody>
          <a:bodyPr wrap="square" rtlCol="0">
            <a:spAutoFit/>
          </a:bodyPr>
          <a:lstStyle/>
          <a:p>
            <a:r>
              <a:rPr lang="en-US" altLang="zh-CN" sz="28700" b="1" dirty="0">
                <a:gradFill>
                  <a:gsLst>
                    <a:gs pos="0">
                      <a:srgbClr val="FCE6BF"/>
                    </a:gs>
                    <a:gs pos="100000">
                      <a:srgbClr val="D39870"/>
                    </a:gs>
                  </a:gsLst>
                  <a:lin ang="5400000" scaled="1"/>
                </a:gra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01</a:t>
            </a:r>
            <a:endParaRPr lang="zh-CN" altLang="en-US" sz="28700" b="1" dirty="0">
              <a:gradFill>
                <a:gsLst>
                  <a:gs pos="0">
                    <a:srgbClr val="FCE6BF"/>
                  </a:gs>
                  <a:gs pos="100000">
                    <a:srgbClr val="D39870"/>
                  </a:gs>
                </a:gsLst>
                <a:lin ang="5400000" scaled="1"/>
              </a:gra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图片 15">
            <a:extLst>
              <a:ext uri="{FF2B5EF4-FFF2-40B4-BE49-F238E27FC236}">
                <a16:creationId xmlns:a16="http://schemas.microsoft.com/office/drawing/2014/main" id="{0388634B-DA55-20F9-80DF-5F08B3EE5FB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20000"/>
                    </a14:imgEffect>
                  </a14:imgLayer>
                </a14:imgProps>
              </a:ext>
              <a:ext uri="{28A0092B-C50C-407E-A947-70E740481C1C}">
                <a14:useLocalDpi xmlns:a14="http://schemas.microsoft.com/office/drawing/2010/main" val="0"/>
              </a:ext>
            </a:extLst>
          </a:blip>
          <a:srcRect l="21786" t="16709" r="47102" b="24726"/>
          <a:stretch/>
        </p:blipFill>
        <p:spPr>
          <a:xfrm>
            <a:off x="9114704" y="506392"/>
            <a:ext cx="3077296" cy="5845216"/>
          </a:xfrm>
          <a:prstGeom prst="rect">
            <a:avLst/>
          </a:prstGeom>
          <a:noFill/>
        </p:spPr>
      </p:pic>
      <p:grpSp>
        <p:nvGrpSpPr>
          <p:cNvPr id="27" name="组合 26">
            <a:extLst>
              <a:ext uri="{FF2B5EF4-FFF2-40B4-BE49-F238E27FC236}">
                <a16:creationId xmlns:a16="http://schemas.microsoft.com/office/drawing/2014/main" id="{0C184236-C12B-B106-E296-AD26DDF138E5}"/>
              </a:ext>
            </a:extLst>
          </p:cNvPr>
          <p:cNvGrpSpPr/>
          <p:nvPr/>
        </p:nvGrpSpPr>
        <p:grpSpPr>
          <a:xfrm>
            <a:off x="5842504" y="1266069"/>
            <a:ext cx="6004663" cy="3728776"/>
            <a:chOff x="5842504" y="1266069"/>
            <a:chExt cx="6004663" cy="3728776"/>
          </a:xfrm>
        </p:grpSpPr>
        <p:sp>
          <p:nvSpPr>
            <p:cNvPr id="17" name="文本框 16">
              <a:extLst>
                <a:ext uri="{FF2B5EF4-FFF2-40B4-BE49-F238E27FC236}">
                  <a16:creationId xmlns:a16="http://schemas.microsoft.com/office/drawing/2014/main" id="{2D4069FE-1170-E8B4-A53E-D3E48E585125}"/>
                </a:ext>
              </a:extLst>
            </p:cNvPr>
            <p:cNvSpPr txBox="1"/>
            <p:nvPr/>
          </p:nvSpPr>
          <p:spPr>
            <a:xfrm>
              <a:off x="5842504" y="2028962"/>
              <a:ext cx="4707144" cy="707886"/>
            </a:xfrm>
            <a:prstGeom prst="rect">
              <a:avLst/>
            </a:prstGeom>
            <a:noFill/>
          </p:spPr>
          <p:txBody>
            <a:bodyPr wrap="square" rtlCol="0">
              <a:spAutoFit/>
            </a:bodyPr>
            <a:lstStyle/>
            <a:p>
              <a:r>
                <a:rPr lang="zh-CN" altLang="en-US" sz="4000" b="1" spc="100" dirty="0">
                  <a:gradFill flip="none" rotWithShape="1">
                    <a:gsLst>
                      <a:gs pos="0">
                        <a:srgbClr val="A40000"/>
                      </a:gs>
                      <a:gs pos="84000">
                        <a:srgbClr val="A40000">
                          <a:tint val="44500"/>
                          <a:satMod val="160000"/>
                        </a:srgbClr>
                      </a:gs>
                      <a:gs pos="100000">
                        <a:srgbClr val="A40000">
                          <a:tint val="23500"/>
                          <a:satMod val="160000"/>
                        </a:srgbClr>
                      </a:gs>
                    </a:gsLst>
                    <a:lin ang="5400000" scaled="1"/>
                    <a:tileRect/>
                  </a:gradFill>
                  <a:latin typeface="微软雅黑" panose="020B0503020204020204" charset="-122"/>
                  <a:ea typeface="微软雅黑" panose="020B0503020204020204" charset="-122"/>
                </a:rPr>
                <a:t>点击此处添加标题</a:t>
              </a:r>
            </a:p>
          </p:txBody>
        </p:sp>
        <p:sp>
          <p:nvSpPr>
            <p:cNvPr id="18" name="文本框 17">
              <a:extLst>
                <a:ext uri="{FF2B5EF4-FFF2-40B4-BE49-F238E27FC236}">
                  <a16:creationId xmlns:a16="http://schemas.microsoft.com/office/drawing/2014/main" id="{C62D3454-EF3E-16BC-9838-03338BC4C028}"/>
                </a:ext>
              </a:extLst>
            </p:cNvPr>
            <p:cNvSpPr txBox="1"/>
            <p:nvPr/>
          </p:nvSpPr>
          <p:spPr>
            <a:xfrm>
              <a:off x="5893783" y="3333236"/>
              <a:ext cx="5953384" cy="1661609"/>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algn="l">
                <a:lnSpc>
                  <a:spcPct val="130000"/>
                </a:lnSpc>
                <a:buFont typeface="+mj-lt"/>
                <a:buAutoNum type="arabicPeriod"/>
              </a:pPr>
              <a:r>
                <a:rPr lang="zh-CN" altLang="en-US" sz="1600" spc="100" dirty="0">
                  <a:solidFill>
                    <a:schemeClr val="tx1">
                      <a:lumMod val="75000"/>
                      <a:lumOff val="25000"/>
                    </a:schemeClr>
                  </a:solidFill>
                </a:rPr>
                <a:t>可在此处添加第一部分的重点概述</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敲击回车即可换行添加新内容</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换行后将按序自动增加跳转</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如不需添加文字，选中文本框删除即可</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若需更改右侧序号图片，选中图片点击右键“更改图片”</a:t>
              </a:r>
              <a:endParaRPr lang="en-US" altLang="zh-CN" sz="1600" spc="100" dirty="0">
                <a:solidFill>
                  <a:schemeClr val="tx1">
                    <a:lumMod val="75000"/>
                    <a:lumOff val="25000"/>
                  </a:schemeClr>
                </a:solidFill>
              </a:endParaRPr>
            </a:p>
          </p:txBody>
        </p:sp>
        <p:sp>
          <p:nvSpPr>
            <p:cNvPr id="19" name="文本框 18">
              <a:extLst>
                <a:ext uri="{FF2B5EF4-FFF2-40B4-BE49-F238E27FC236}">
                  <a16:creationId xmlns:a16="http://schemas.microsoft.com/office/drawing/2014/main" id="{5CAD2FF7-DD84-D0DF-0A45-1E6727940472}"/>
                </a:ext>
              </a:extLst>
            </p:cNvPr>
            <p:cNvSpPr txBox="1"/>
            <p:nvPr/>
          </p:nvSpPr>
          <p:spPr>
            <a:xfrm>
              <a:off x="5861142" y="2736848"/>
              <a:ext cx="3473430" cy="369332"/>
            </a:xfrm>
            <a:prstGeom prst="rect">
              <a:avLst/>
            </a:prstGeom>
            <a:noFill/>
          </p:spPr>
          <p:txBody>
            <a:bodyPr wrap="square" rtlCol="0">
              <a:spAutoFit/>
            </a:bodyPr>
            <a:lstStyle/>
            <a:p>
              <a:r>
                <a:rPr lang="en-US" altLang="zh-CN" spc="100" dirty="0">
                  <a:solidFill>
                    <a:schemeClr val="tx1">
                      <a:lumMod val="75000"/>
                      <a:lumOff val="25000"/>
                      <a:alpha val="63000"/>
                    </a:schemeClr>
                  </a:solidFill>
                  <a:latin typeface="微软雅黑" panose="020B0503020204020204" charset="-122"/>
                  <a:ea typeface="微软雅黑" panose="020B0503020204020204" charset="-122"/>
                </a:rPr>
                <a:t>Click here to add a title</a:t>
              </a:r>
              <a:endParaRPr lang="zh-CN" altLang="en-US" spc="100" dirty="0">
                <a:solidFill>
                  <a:schemeClr val="tx1">
                    <a:lumMod val="75000"/>
                    <a:lumOff val="25000"/>
                    <a:alpha val="63000"/>
                  </a:schemeClr>
                </a:solidFill>
                <a:latin typeface="微软雅黑" panose="020B0503020204020204" charset="-122"/>
                <a:ea typeface="微软雅黑" panose="020B0503020204020204" charset="-122"/>
              </a:endParaRPr>
            </a:p>
          </p:txBody>
        </p:sp>
        <p:sp>
          <p:nvSpPr>
            <p:cNvPr id="20" name="文本框 19">
              <a:extLst>
                <a:ext uri="{FF2B5EF4-FFF2-40B4-BE49-F238E27FC236}">
                  <a16:creationId xmlns:a16="http://schemas.microsoft.com/office/drawing/2014/main" id="{FEC35F88-4519-AD84-C26D-C8366788CF61}"/>
                </a:ext>
              </a:extLst>
            </p:cNvPr>
            <p:cNvSpPr txBox="1"/>
            <p:nvPr/>
          </p:nvSpPr>
          <p:spPr>
            <a:xfrm>
              <a:off x="5893783" y="1266069"/>
              <a:ext cx="1799176" cy="553998"/>
            </a:xfrm>
            <a:prstGeom prst="rect">
              <a:avLst/>
            </a:prstGeom>
            <a:noFill/>
          </p:spPr>
          <p:txBody>
            <a:bodyPr wrap="square" rtlCol="0">
              <a:spAutoFit/>
            </a:bodyPr>
            <a:lstStyle/>
            <a:p>
              <a:pPr algn="ctr"/>
              <a:r>
                <a:rPr lang="zh-CN" altLang="en-US" sz="3000" b="1" spc="100" dirty="0">
                  <a:solidFill>
                    <a:schemeClr val="bg1"/>
                  </a:solidFill>
                  <a:highlight>
                    <a:srgbClr val="A40000"/>
                  </a:highlight>
                  <a:latin typeface="微软雅黑" panose="020B0503020204020204" charset="-122"/>
                  <a:ea typeface="微软雅黑" panose="020B0503020204020204" charset="-122"/>
                </a:rPr>
                <a:t>第一部分</a:t>
              </a:r>
            </a:p>
          </p:txBody>
        </p:sp>
      </p:grpSp>
    </p:spTree>
    <p:extLst>
      <p:ext uri="{BB962C8B-B14F-4D97-AF65-F5344CB8AC3E}">
        <p14:creationId xmlns:p14="http://schemas.microsoft.com/office/powerpoint/2010/main" val="41682147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randombar(horizontal)">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90220" y="235899"/>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sp>
        <p:nvSpPr>
          <p:cNvPr id="2" name="矩形 1">
            <a:extLst>
              <a:ext uri="{FF2B5EF4-FFF2-40B4-BE49-F238E27FC236}">
                <a16:creationId xmlns:a16="http://schemas.microsoft.com/office/drawing/2014/main" id="{2122DF58-9964-9A50-A073-04A22B6091AA}"/>
              </a:ext>
            </a:extLst>
          </p:cNvPr>
          <p:cNvSpPr/>
          <p:nvPr/>
        </p:nvSpPr>
        <p:spPr>
          <a:xfrm>
            <a:off x="0" y="1560694"/>
            <a:ext cx="4355184" cy="2641600"/>
          </a:xfrm>
          <a:prstGeom prst="rect">
            <a:avLst/>
          </a:prstGeom>
          <a:gradFill>
            <a:gsLst>
              <a:gs pos="0">
                <a:srgbClr val="A40000"/>
              </a:gs>
              <a:gs pos="100000">
                <a:srgbClr val="C000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98E60B6-A526-6686-FE7E-2112012CF7F2}"/>
              </a:ext>
            </a:extLst>
          </p:cNvPr>
          <p:cNvPicPr>
            <a:picLocks noChangeAspect="1"/>
          </p:cNvPicPr>
          <p:nvPr/>
        </p:nvPicPr>
        <p:blipFill>
          <a:blip r:embed="rId5">
            <a:extLst>
              <a:ext uri="{28A0092B-C50C-407E-A947-70E740481C1C}">
                <a14:useLocalDpi xmlns:a14="http://schemas.microsoft.com/office/drawing/2010/main" val="0"/>
              </a:ext>
            </a:extLst>
          </a:blip>
          <a:srcRect t="13007" b="13007"/>
          <a:stretch/>
        </p:blipFill>
        <p:spPr>
          <a:xfrm>
            <a:off x="4508500" y="1560694"/>
            <a:ext cx="7683500" cy="2641600"/>
          </a:xfrm>
          <a:prstGeom prst="rect">
            <a:avLst/>
          </a:prstGeom>
        </p:spPr>
      </p:pic>
      <p:sp>
        <p:nvSpPr>
          <p:cNvPr id="4" name="文本框 3">
            <a:extLst>
              <a:ext uri="{FF2B5EF4-FFF2-40B4-BE49-F238E27FC236}">
                <a16:creationId xmlns:a16="http://schemas.microsoft.com/office/drawing/2014/main" id="{083E7174-4D26-1585-51F5-4FAFE15BAA46}"/>
              </a:ext>
            </a:extLst>
          </p:cNvPr>
          <p:cNvSpPr txBox="1"/>
          <p:nvPr/>
        </p:nvSpPr>
        <p:spPr>
          <a:xfrm>
            <a:off x="789809" y="2125859"/>
            <a:ext cx="2819400" cy="769441"/>
          </a:xfrm>
          <a:prstGeom prst="rect">
            <a:avLst/>
          </a:prstGeom>
          <a:noFill/>
        </p:spPr>
        <p:txBody>
          <a:bodyPr wrap="square" rtlCol="0">
            <a:spAutoFit/>
          </a:bodyPr>
          <a:lstStyle/>
          <a:p>
            <a:pPr algn="ctr"/>
            <a:r>
              <a:rPr lang="zh-CN" altLang="en-US" sz="4400" dirty="0">
                <a:solidFill>
                  <a:schemeClr val="bg1"/>
                </a:solidFill>
                <a:latin typeface="宋体" panose="02010600030101010101" pitchFamily="2" charset="-122"/>
                <a:ea typeface="宋体" panose="02010600030101010101" pitchFamily="2" charset="-122"/>
                <a:cs typeface="字魂105号-简雅黑" panose="00000500000000000000" pitchFamily="2" charset="-122"/>
              </a:rPr>
              <a:t>点击输入</a:t>
            </a:r>
          </a:p>
        </p:txBody>
      </p:sp>
      <p:cxnSp>
        <p:nvCxnSpPr>
          <p:cNvPr id="5" name="直接连接符 4">
            <a:extLst>
              <a:ext uri="{FF2B5EF4-FFF2-40B4-BE49-F238E27FC236}">
                <a16:creationId xmlns:a16="http://schemas.microsoft.com/office/drawing/2014/main" id="{6E2565C5-93E5-6B2B-40F4-1D17AA592FF6}"/>
              </a:ext>
            </a:extLst>
          </p:cNvPr>
          <p:cNvCxnSpPr>
            <a:cxnSpLocks/>
          </p:cNvCxnSpPr>
          <p:nvPr/>
        </p:nvCxnSpPr>
        <p:spPr>
          <a:xfrm>
            <a:off x="1037626" y="2995794"/>
            <a:ext cx="2277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926C22D-6C49-7D56-182E-3A1FD0E60709}"/>
              </a:ext>
            </a:extLst>
          </p:cNvPr>
          <p:cNvSpPr txBox="1"/>
          <p:nvPr/>
        </p:nvSpPr>
        <p:spPr>
          <a:xfrm>
            <a:off x="890371" y="3096289"/>
            <a:ext cx="2571583"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Click here to add title</a:t>
            </a:r>
          </a:p>
        </p:txBody>
      </p:sp>
      <p:sp>
        <p:nvSpPr>
          <p:cNvPr id="10" name="PA-文本框 9">
            <a:extLst>
              <a:ext uri="{FF2B5EF4-FFF2-40B4-BE49-F238E27FC236}">
                <a16:creationId xmlns:a16="http://schemas.microsoft.com/office/drawing/2014/main" id="{58B53FEB-F0B7-892D-47AC-C1B515FB1D2C}"/>
              </a:ext>
            </a:extLst>
          </p:cNvPr>
          <p:cNvSpPr txBox="1"/>
          <p:nvPr>
            <p:custDataLst>
              <p:tags r:id="rId2"/>
            </p:custDataLst>
          </p:nvPr>
        </p:nvSpPr>
        <p:spPr>
          <a:xfrm>
            <a:off x="789809" y="4582387"/>
            <a:ext cx="10564828" cy="1895519"/>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华中师范大学（</a:t>
            </a:r>
            <a:r>
              <a:rPr lang="en-US" altLang="zh-CN" sz="1600" dirty="0">
                <a:latin typeface="微软雅黑" panose="020B0503020204020204" pitchFamily="34" charset="-122"/>
                <a:ea typeface="微软雅黑" panose="020B0503020204020204" pitchFamily="34" charset="-122"/>
                <a:sym typeface="思源黑体" panose="020B0500000000000000" pitchFamily="34" charset="-122"/>
              </a:rPr>
              <a:t>Central China Normal University</a:t>
            </a: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）简称“华大”或“华中师大”，位于湖北省会武汉，是中华人民共和国教育部直属重点综合性师范大学，国家“</a:t>
            </a:r>
            <a:r>
              <a:rPr lang="en-US" altLang="zh-CN" sz="1600" dirty="0">
                <a:latin typeface="微软雅黑" panose="020B0503020204020204" pitchFamily="34" charset="-122"/>
                <a:ea typeface="微软雅黑" panose="020B0503020204020204" pitchFamily="34" charset="-122"/>
                <a:sym typeface="思源黑体" panose="020B0500000000000000" pitchFamily="34" charset="-122"/>
              </a:rPr>
              <a:t>211</a:t>
            </a: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工程”、“</a:t>
            </a:r>
            <a:r>
              <a:rPr lang="en-US" altLang="zh-CN" sz="1600" dirty="0">
                <a:latin typeface="微软雅黑" panose="020B0503020204020204" pitchFamily="34" charset="-122"/>
                <a:ea typeface="微软雅黑" panose="020B0503020204020204" pitchFamily="34" charset="-122"/>
                <a:sym typeface="思源黑体" panose="020B0500000000000000" pitchFamily="34" charset="-122"/>
              </a:rPr>
              <a:t>985</a:t>
            </a: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工程优势学科创新平台”重点建设院校，世界一流学科建设高校，入选国家“</a:t>
            </a:r>
            <a:r>
              <a:rPr lang="en-US" altLang="zh-CN" sz="1600" dirty="0">
                <a:latin typeface="微软雅黑" panose="020B0503020204020204" pitchFamily="34" charset="-122"/>
                <a:ea typeface="微软雅黑" panose="020B0503020204020204" pitchFamily="34" charset="-122"/>
                <a:sym typeface="思源黑体" panose="020B0500000000000000" pitchFamily="34" charset="-122"/>
              </a:rPr>
              <a:t>2011</a:t>
            </a: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计划”、“</a:t>
            </a:r>
            <a:r>
              <a:rPr lang="en-US" altLang="zh-CN" sz="1600" dirty="0">
                <a:latin typeface="微软雅黑" panose="020B0503020204020204" pitchFamily="34" charset="-122"/>
                <a:ea typeface="微软雅黑" panose="020B0503020204020204" pitchFamily="34" charset="-122"/>
                <a:sym typeface="思源黑体" panose="020B0500000000000000" pitchFamily="34" charset="-122"/>
              </a:rPr>
              <a:t>111</a:t>
            </a:r>
            <a:r>
              <a:rPr lang="zh-CN" altLang="en-US" sz="1600" dirty="0">
                <a:latin typeface="微软雅黑" panose="020B0503020204020204" pitchFamily="34" charset="-122"/>
                <a:ea typeface="微软雅黑" panose="020B0503020204020204" pitchFamily="34" charset="-122"/>
                <a:sym typeface="思源黑体" panose="020B0500000000000000" pitchFamily="34" charset="-122"/>
              </a:rPr>
              <a:t>计划”、国家建设高水平大学公派研究生项目、国家大学生文化素质教育基地，中日人文交流大学联盟创始高校，武汉七校联合办学成员，全国首批博士、硕士学位授予单位，国家师范生免费教育试点高校。 </a:t>
            </a:r>
          </a:p>
        </p:txBody>
      </p:sp>
    </p:spTree>
    <p:extLst>
      <p:ext uri="{BB962C8B-B14F-4D97-AF65-F5344CB8AC3E}">
        <p14:creationId xmlns:p14="http://schemas.microsoft.com/office/powerpoint/2010/main" val="25462857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7"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78603" y="171967"/>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sp>
        <p:nvSpPr>
          <p:cNvPr id="11" name="PA-102245">
            <a:extLst>
              <a:ext uri="{FF2B5EF4-FFF2-40B4-BE49-F238E27FC236}">
                <a16:creationId xmlns:a16="http://schemas.microsoft.com/office/drawing/2014/main" id="{22A89442-EC5C-028A-5B01-05886DC7EAF1}"/>
              </a:ext>
            </a:extLst>
          </p:cNvPr>
          <p:cNvSpPr/>
          <p:nvPr>
            <p:custDataLst>
              <p:tags r:id="rId2"/>
            </p:custDataLst>
          </p:nvPr>
        </p:nvSpPr>
        <p:spPr>
          <a:xfrm>
            <a:off x="1124707" y="3111141"/>
            <a:ext cx="4632626" cy="3051672"/>
          </a:xfrm>
          <a:prstGeom prst="roundRect">
            <a:avLst>
              <a:gd name="adj" fmla="val 3975"/>
            </a:avLst>
          </a:prstGeom>
          <a:noFill/>
          <a:ln w="19050" cap="flat" cmpd="sng" algn="ctr">
            <a:solidFill>
              <a:srgbClr val="CB1D21"/>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 name="PA-102246">
            <a:extLst>
              <a:ext uri="{FF2B5EF4-FFF2-40B4-BE49-F238E27FC236}">
                <a16:creationId xmlns:a16="http://schemas.microsoft.com/office/drawing/2014/main" id="{099645B1-4174-7AFE-5901-CDAF1488078F}"/>
              </a:ext>
            </a:extLst>
          </p:cNvPr>
          <p:cNvSpPr/>
          <p:nvPr>
            <p:custDataLst>
              <p:tags r:id="rId3"/>
            </p:custDataLst>
          </p:nvPr>
        </p:nvSpPr>
        <p:spPr>
          <a:xfrm>
            <a:off x="3071761" y="2776240"/>
            <a:ext cx="660679" cy="659134"/>
          </a:xfrm>
          <a:prstGeom prst="ellipse">
            <a:avLst/>
          </a:prstGeom>
          <a:solidFill>
            <a:srgbClr val="C00000"/>
          </a:solidFill>
          <a:ln w="28575" cap="flat" cmpd="sng" algn="ctr">
            <a:solidFill>
              <a:sysClr val="window" lastClr="FFFFFF"/>
            </a:solidFill>
            <a:prstDash val="solid"/>
            <a:miter lim="800000"/>
          </a:ln>
          <a:effectLst/>
        </p:spPr>
        <p:txBody>
          <a:bodyPr lIns="72700" tIns="36350" rIns="72700" bIns="3635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mj-lt"/>
                <a:ea typeface="微软雅黑" panose="020B0503020204020204" pitchFamily="34" charset="-122"/>
                <a:cs typeface="+mn-cs"/>
                <a:sym typeface="Arial" panose="020B0604020202020204" pitchFamily="34" charset="0"/>
              </a:rPr>
              <a:t>1</a:t>
            </a:r>
          </a:p>
        </p:txBody>
      </p:sp>
      <p:sp>
        <p:nvSpPr>
          <p:cNvPr id="13" name="PA-102247">
            <a:extLst>
              <a:ext uri="{FF2B5EF4-FFF2-40B4-BE49-F238E27FC236}">
                <a16:creationId xmlns:a16="http://schemas.microsoft.com/office/drawing/2014/main" id="{4F2724D9-4D26-8C26-F1CA-E2384309F6CE}"/>
              </a:ext>
            </a:extLst>
          </p:cNvPr>
          <p:cNvSpPr/>
          <p:nvPr>
            <p:custDataLst>
              <p:tags r:id="rId4"/>
            </p:custDataLst>
          </p:nvPr>
        </p:nvSpPr>
        <p:spPr>
          <a:xfrm>
            <a:off x="6558844" y="3111141"/>
            <a:ext cx="4632626" cy="3051672"/>
          </a:xfrm>
          <a:prstGeom prst="roundRect">
            <a:avLst>
              <a:gd name="adj" fmla="val 3975"/>
            </a:avLst>
          </a:prstGeom>
          <a:noFill/>
          <a:ln w="19050" cap="flat" cmpd="sng" algn="ctr">
            <a:solidFill>
              <a:srgbClr val="CB1D21"/>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PA-102248">
            <a:extLst>
              <a:ext uri="{FF2B5EF4-FFF2-40B4-BE49-F238E27FC236}">
                <a16:creationId xmlns:a16="http://schemas.microsoft.com/office/drawing/2014/main" id="{0910D656-7309-C9B5-6E74-46D26AB761AF}"/>
              </a:ext>
            </a:extLst>
          </p:cNvPr>
          <p:cNvSpPr/>
          <p:nvPr>
            <p:custDataLst>
              <p:tags r:id="rId5"/>
            </p:custDataLst>
          </p:nvPr>
        </p:nvSpPr>
        <p:spPr>
          <a:xfrm>
            <a:off x="8505898" y="2776240"/>
            <a:ext cx="660679" cy="659134"/>
          </a:xfrm>
          <a:prstGeom prst="ellipse">
            <a:avLst/>
          </a:prstGeom>
          <a:solidFill>
            <a:srgbClr val="C00000"/>
          </a:solidFill>
          <a:ln w="28575" cap="flat" cmpd="sng" algn="ctr">
            <a:solidFill>
              <a:sysClr val="window" lastClr="FFFFFF"/>
            </a:solidFill>
            <a:prstDash val="solid"/>
            <a:miter lim="800000"/>
          </a:ln>
          <a:effectLst/>
        </p:spPr>
        <p:txBody>
          <a:bodyPr lIns="72700" tIns="36350" rIns="72700" bIns="3635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mj-lt"/>
                <a:ea typeface="微软雅黑" panose="020B0503020204020204" pitchFamily="34" charset="-122"/>
                <a:cs typeface="+mn-cs"/>
                <a:sym typeface="Arial" panose="020B0604020202020204" pitchFamily="34" charset="0"/>
              </a:rPr>
              <a:t>2</a:t>
            </a:r>
          </a:p>
        </p:txBody>
      </p:sp>
      <p:sp>
        <p:nvSpPr>
          <p:cNvPr id="16" name="文本框 15">
            <a:extLst>
              <a:ext uri="{FF2B5EF4-FFF2-40B4-BE49-F238E27FC236}">
                <a16:creationId xmlns:a16="http://schemas.microsoft.com/office/drawing/2014/main" id="{E1C5C5FB-E76A-0A2F-AB5D-FA0EAFF61E68}"/>
              </a:ext>
            </a:extLst>
          </p:cNvPr>
          <p:cNvSpPr txBox="1"/>
          <p:nvPr/>
        </p:nvSpPr>
        <p:spPr>
          <a:xfrm>
            <a:off x="6895632" y="3644931"/>
            <a:ext cx="3959050" cy="2308324"/>
          </a:xfrm>
          <a:prstGeom prst="rect">
            <a:avLst/>
          </a:prstGeom>
          <a:noFill/>
        </p:spPr>
        <p:txBody>
          <a:bodyPr wrap="square" rtlCol="0">
            <a:spAutoFit/>
          </a:bodyPr>
          <a:lstStyle/>
          <a:p>
            <a:r>
              <a:rPr lang="zh-CN" altLang="en-US" sz="1800" spc="100" dirty="0">
                <a:solidFill>
                  <a:schemeClr val="tx1">
                    <a:lumMod val="75000"/>
                    <a:lumOff val="25000"/>
                  </a:schemeClr>
                </a:solidFill>
              </a:rPr>
              <a:t>世界一流学科建设高校，入选国家“</a:t>
            </a:r>
            <a:r>
              <a:rPr lang="en-US" altLang="zh-CN" sz="1800" spc="100" dirty="0">
                <a:solidFill>
                  <a:schemeClr val="tx1">
                    <a:lumMod val="75000"/>
                    <a:lumOff val="25000"/>
                  </a:schemeClr>
                </a:solidFill>
              </a:rPr>
              <a:t>2011</a:t>
            </a:r>
            <a:r>
              <a:rPr lang="zh-CN" altLang="en-US" sz="1800" spc="100" dirty="0">
                <a:solidFill>
                  <a:schemeClr val="tx1">
                    <a:lumMod val="75000"/>
                    <a:lumOff val="25000"/>
                  </a:schemeClr>
                </a:solidFill>
              </a:rPr>
              <a:t>计划”、“</a:t>
            </a:r>
            <a:r>
              <a:rPr lang="en-US" altLang="zh-CN" sz="1800" spc="100" dirty="0">
                <a:solidFill>
                  <a:schemeClr val="tx1">
                    <a:lumMod val="75000"/>
                    <a:lumOff val="25000"/>
                  </a:schemeClr>
                </a:solidFill>
              </a:rPr>
              <a:t>111</a:t>
            </a:r>
            <a:r>
              <a:rPr lang="zh-CN" altLang="en-US" sz="1800" spc="100" dirty="0">
                <a:solidFill>
                  <a:schemeClr val="tx1">
                    <a:lumMod val="75000"/>
                    <a:lumOff val="25000"/>
                  </a:schemeClr>
                </a:solidFill>
              </a:rPr>
              <a:t>计划”、国家建设高水平大学公派研究生项目、国家大学生文化素质教育基地。中日人文交流大学联盟创始高校，武汉七校联合办学成员，全国首批博士、硕士学位授予单位，国家师范生免费教育试点高校</a:t>
            </a:r>
            <a:r>
              <a:rPr lang="zh-CN" altLang="en-US" spc="100" dirty="0">
                <a:solidFill>
                  <a:schemeClr val="tx1">
                    <a:lumMod val="75000"/>
                    <a:lumOff val="25000"/>
                  </a:schemeClr>
                </a:solidFill>
              </a:rPr>
              <a:t>。</a:t>
            </a:r>
            <a:endParaRPr lang="zh-CN" altLang="en-US" sz="1800" spc="100" dirty="0">
              <a:solidFill>
                <a:schemeClr val="tx1">
                  <a:lumMod val="75000"/>
                  <a:lumOff val="25000"/>
                </a:schemeClr>
              </a:solidFill>
            </a:endParaRPr>
          </a:p>
        </p:txBody>
      </p:sp>
      <p:sp>
        <p:nvSpPr>
          <p:cNvPr id="17" name="文本框 16">
            <a:extLst>
              <a:ext uri="{FF2B5EF4-FFF2-40B4-BE49-F238E27FC236}">
                <a16:creationId xmlns:a16="http://schemas.microsoft.com/office/drawing/2014/main" id="{CADC1AA1-B1CD-51ED-6FFA-5BE43270CDD1}"/>
              </a:ext>
            </a:extLst>
          </p:cNvPr>
          <p:cNvSpPr txBox="1"/>
          <p:nvPr/>
        </p:nvSpPr>
        <p:spPr>
          <a:xfrm>
            <a:off x="1461495" y="3644931"/>
            <a:ext cx="3959050" cy="2031325"/>
          </a:xfrm>
          <a:prstGeom prst="rect">
            <a:avLst/>
          </a:prstGeom>
          <a:noFill/>
        </p:spPr>
        <p:txBody>
          <a:bodyPr wrap="square" rtlCol="0">
            <a:spAutoFit/>
          </a:bodyPr>
          <a:lstStyle/>
          <a:p>
            <a:r>
              <a:rPr lang="zh-CN" altLang="en-US" sz="1800" spc="100" dirty="0">
                <a:solidFill>
                  <a:schemeClr val="tx1">
                    <a:lumMod val="75000"/>
                    <a:lumOff val="25000"/>
                  </a:schemeClr>
                </a:solidFill>
              </a:rPr>
              <a:t>华中师范大学（</a:t>
            </a:r>
            <a:r>
              <a:rPr lang="en-US" altLang="zh-CN" sz="1800" spc="100" dirty="0">
                <a:solidFill>
                  <a:schemeClr val="tx1">
                    <a:lumMod val="75000"/>
                    <a:lumOff val="25000"/>
                  </a:schemeClr>
                </a:solidFill>
              </a:rPr>
              <a:t>Central China Normal University</a:t>
            </a:r>
            <a:r>
              <a:rPr lang="zh-CN" altLang="en-US" sz="1800" spc="100" dirty="0">
                <a:solidFill>
                  <a:schemeClr val="tx1">
                    <a:lumMod val="75000"/>
                    <a:lumOff val="25000"/>
                  </a:schemeClr>
                </a:solidFill>
              </a:rPr>
              <a:t>）简称“华大”或“华中师大”，位于湖北省会武汉，是中华人民共和国教育部直属重点综合性师范大学。国家“</a:t>
            </a:r>
            <a:r>
              <a:rPr lang="en-US" altLang="zh-CN" sz="1800" spc="100" dirty="0">
                <a:solidFill>
                  <a:schemeClr val="tx1">
                    <a:lumMod val="75000"/>
                    <a:lumOff val="25000"/>
                  </a:schemeClr>
                </a:solidFill>
              </a:rPr>
              <a:t>211</a:t>
            </a:r>
            <a:r>
              <a:rPr lang="zh-CN" altLang="en-US" sz="1800" spc="100" dirty="0">
                <a:solidFill>
                  <a:schemeClr val="tx1">
                    <a:lumMod val="75000"/>
                    <a:lumOff val="25000"/>
                  </a:schemeClr>
                </a:solidFill>
              </a:rPr>
              <a:t>工程”、“</a:t>
            </a:r>
            <a:r>
              <a:rPr lang="en-US" altLang="zh-CN" sz="1800" spc="100" dirty="0">
                <a:solidFill>
                  <a:schemeClr val="tx1">
                    <a:lumMod val="75000"/>
                    <a:lumOff val="25000"/>
                  </a:schemeClr>
                </a:solidFill>
              </a:rPr>
              <a:t>985</a:t>
            </a:r>
            <a:r>
              <a:rPr lang="zh-CN" altLang="en-US" sz="1800" spc="100" dirty="0">
                <a:solidFill>
                  <a:schemeClr val="tx1">
                    <a:lumMod val="75000"/>
                    <a:lumOff val="25000"/>
                  </a:schemeClr>
                </a:solidFill>
              </a:rPr>
              <a:t>工程优势学科创新平台”重点建设院校。</a:t>
            </a:r>
          </a:p>
        </p:txBody>
      </p:sp>
      <p:sp>
        <p:nvSpPr>
          <p:cNvPr id="22" name="文本框 21">
            <a:extLst>
              <a:ext uri="{FF2B5EF4-FFF2-40B4-BE49-F238E27FC236}">
                <a16:creationId xmlns:a16="http://schemas.microsoft.com/office/drawing/2014/main" id="{20EF58CD-384C-7AF7-078A-8AB493C072A5}"/>
              </a:ext>
            </a:extLst>
          </p:cNvPr>
          <p:cNvSpPr txBox="1"/>
          <p:nvPr/>
        </p:nvSpPr>
        <p:spPr>
          <a:xfrm>
            <a:off x="1695222" y="1831179"/>
            <a:ext cx="3491596" cy="584775"/>
          </a:xfrm>
          <a:prstGeom prst="rect">
            <a:avLst/>
          </a:prstGeom>
          <a:noFill/>
        </p:spPr>
        <p:txBody>
          <a:bodyPr wrap="square" rtlCol="0">
            <a:spAutoFit/>
          </a:bodyPr>
          <a:lstStyle/>
          <a:p>
            <a:r>
              <a:rPr lang="zh-CN" altLang="en-US" sz="3200" dirty="0">
                <a:solidFill>
                  <a:srgbClr val="A40000"/>
                </a:solidFill>
                <a:latin typeface="微软雅黑" panose="020B0503020204020204" pitchFamily="34" charset="-122"/>
                <a:ea typeface="微软雅黑" panose="020B0503020204020204" pitchFamily="34" charset="-122"/>
                <a:cs typeface="字魂105号-简雅黑" panose="00000500000000000000" pitchFamily="2" charset="-122"/>
              </a:rPr>
              <a:t>点击此处添加标题</a:t>
            </a:r>
          </a:p>
        </p:txBody>
      </p:sp>
      <p:sp>
        <p:nvSpPr>
          <p:cNvPr id="23" name="文本框 22">
            <a:extLst>
              <a:ext uri="{FF2B5EF4-FFF2-40B4-BE49-F238E27FC236}">
                <a16:creationId xmlns:a16="http://schemas.microsoft.com/office/drawing/2014/main" id="{71D0C171-A4DD-CCDD-B8AD-7C2844FDF6DF}"/>
              </a:ext>
            </a:extLst>
          </p:cNvPr>
          <p:cNvSpPr txBox="1"/>
          <p:nvPr/>
        </p:nvSpPr>
        <p:spPr>
          <a:xfrm>
            <a:off x="7090439" y="1794299"/>
            <a:ext cx="3491596" cy="584775"/>
          </a:xfrm>
          <a:prstGeom prst="rect">
            <a:avLst/>
          </a:prstGeom>
          <a:noFill/>
        </p:spPr>
        <p:txBody>
          <a:bodyPr wrap="square" rtlCol="0">
            <a:spAutoFit/>
          </a:bodyPr>
          <a:lstStyle/>
          <a:p>
            <a:r>
              <a:rPr lang="zh-CN" altLang="en-US" sz="3200" dirty="0">
                <a:solidFill>
                  <a:srgbClr val="A40000"/>
                </a:solidFill>
                <a:latin typeface="微软雅黑" panose="020B0503020204020204" pitchFamily="34" charset="-122"/>
                <a:ea typeface="微软雅黑" panose="020B0503020204020204" pitchFamily="34" charset="-122"/>
                <a:cs typeface="字魂105号-简雅黑" panose="00000500000000000000" pitchFamily="2" charset="-122"/>
              </a:rPr>
              <a:t>点击此处添加标题</a:t>
            </a:r>
          </a:p>
        </p:txBody>
      </p:sp>
    </p:spTree>
    <p:extLst>
      <p:ext uri="{BB962C8B-B14F-4D97-AF65-F5344CB8AC3E}">
        <p14:creationId xmlns:p14="http://schemas.microsoft.com/office/powerpoint/2010/main" val="6602926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heel(1)">
                                      <p:cBhvr>
                                        <p:cTn id="18" dur="750"/>
                                        <p:tgtEl>
                                          <p:spTgt spid="11"/>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750"/>
                                        <p:tgtEl>
                                          <p:spTgt spid="13"/>
                                        </p:tgtEl>
                                      </p:cBhvr>
                                    </p:animEffect>
                                  </p:childTnLst>
                                </p:cTn>
                              </p:par>
                              <p:par>
                                <p:cTn id="22" presetID="2" presetClass="entr" presetSubtype="8"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0-#ppt_w/2"/>
                                          </p:val>
                                        </p:tav>
                                        <p:tav tm="100000">
                                          <p:val>
                                            <p:strVal val="#ppt_x"/>
                                          </p:val>
                                        </p:tav>
                                      </p:tavLst>
                                    </p:anim>
                                    <p:anim calcmode="lin" valueType="num">
                                      <p:cBhvr additive="base">
                                        <p:cTn id="29" dur="500" fill="hold"/>
                                        <p:tgtEl>
                                          <p:spTgt spid="23"/>
                                        </p:tgtEl>
                                        <p:attrNameLst>
                                          <p:attrName>ppt_y</p:attrName>
                                        </p:attrNameLst>
                                      </p:cBhvr>
                                      <p:tavLst>
                                        <p:tav tm="0">
                                          <p:val>
                                            <p:strVal val="#ppt_y"/>
                                          </p:val>
                                        </p:tav>
                                        <p:tav tm="100000">
                                          <p:val>
                                            <p:strVal val="#ppt_y"/>
                                          </p:val>
                                        </p:tav>
                                      </p:tavLst>
                                    </p:anim>
                                  </p:childTnLst>
                                </p:cTn>
                              </p:par>
                              <p:par>
                                <p:cTn id="30" presetID="21" presetClass="entr" presetSubtype="1"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heel(1)">
                                      <p:cBhvr>
                                        <p:cTn id="32" dur="2000"/>
                                        <p:tgtEl>
                                          <p:spTgt spid="17"/>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heel(1)">
                                      <p:cBhvr>
                                        <p:cTn id="35"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p:bldP spid="17"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60672" y="205108"/>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grpSp>
        <p:nvGrpSpPr>
          <p:cNvPr id="2" name="组合 1">
            <a:extLst>
              <a:ext uri="{FF2B5EF4-FFF2-40B4-BE49-F238E27FC236}">
                <a16:creationId xmlns:a16="http://schemas.microsoft.com/office/drawing/2014/main" id="{0D2BC980-F1E5-B6E4-3560-E491C33CCDC4}"/>
              </a:ext>
            </a:extLst>
          </p:cNvPr>
          <p:cNvGrpSpPr/>
          <p:nvPr/>
        </p:nvGrpSpPr>
        <p:grpSpPr>
          <a:xfrm>
            <a:off x="1421228" y="3169450"/>
            <a:ext cx="2748628" cy="1081075"/>
            <a:chOff x="2794026" y="2414420"/>
            <a:chExt cx="3698049" cy="1507844"/>
          </a:xfrm>
        </p:grpSpPr>
        <p:sp>
          <p:nvSpPr>
            <p:cNvPr id="3" name="任意多边形: 形状 2">
              <a:extLst>
                <a:ext uri="{FF2B5EF4-FFF2-40B4-BE49-F238E27FC236}">
                  <a16:creationId xmlns:a16="http://schemas.microsoft.com/office/drawing/2014/main" id="{DD0EFE0C-63EC-6C72-C823-033D9366BE10}"/>
                </a:ext>
              </a:extLst>
            </p:cNvPr>
            <p:cNvSpPr/>
            <p:nvPr/>
          </p:nvSpPr>
          <p:spPr>
            <a:xfrm>
              <a:off x="2794026" y="2414420"/>
              <a:ext cx="3348350" cy="1507830"/>
            </a:xfrm>
            <a:custGeom>
              <a:avLst/>
              <a:gdLst>
                <a:gd name="connsiteX0" fmla="*/ 32 w 3348350"/>
                <a:gd name="connsiteY0" fmla="*/ 0 h 1507830"/>
                <a:gd name="connsiteX1" fmla="*/ 2594435 w 3348350"/>
                <a:gd name="connsiteY1" fmla="*/ 0 h 1507830"/>
                <a:gd name="connsiteX2" fmla="*/ 3348350 w 3348350"/>
                <a:gd name="connsiteY2" fmla="*/ 753915 h 1507830"/>
                <a:gd name="connsiteX3" fmla="*/ 2594435 w 3348350"/>
                <a:gd name="connsiteY3" fmla="*/ 1507830 h 1507830"/>
                <a:gd name="connsiteX4" fmla="*/ 56542 w 3348350"/>
                <a:gd name="connsiteY4" fmla="*/ 1507830 h 1507830"/>
                <a:gd name="connsiteX5" fmla="*/ 56978 w 3348350"/>
                <a:gd name="connsiteY5" fmla="*/ 1507808 h 1507830"/>
                <a:gd name="connsiteX6" fmla="*/ 0 w 3348350"/>
                <a:gd name="connsiteY6" fmla="*/ 1507808 h 1507830"/>
                <a:gd name="connsiteX7" fmla="*/ 45038 w 3348350"/>
                <a:gd name="connsiteY7" fmla="*/ 1478019 h 1507830"/>
                <a:gd name="connsiteX8" fmla="*/ 457173 w 3348350"/>
                <a:gd name="connsiteY8" fmla="*/ 753894 h 1507830"/>
                <a:gd name="connsiteX9" fmla="*/ 45038 w 3348350"/>
                <a:gd name="connsiteY9" fmla="*/ 29769 h 150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350" h="1507830">
                  <a:moveTo>
                    <a:pt x="32" y="0"/>
                  </a:moveTo>
                  <a:lnTo>
                    <a:pt x="2594435" y="0"/>
                  </a:lnTo>
                  <a:cubicBezTo>
                    <a:pt x="3010811" y="0"/>
                    <a:pt x="3348350" y="337539"/>
                    <a:pt x="3348350" y="753915"/>
                  </a:cubicBezTo>
                  <a:cubicBezTo>
                    <a:pt x="3348350" y="1170291"/>
                    <a:pt x="3010811" y="1507830"/>
                    <a:pt x="2594435" y="1507830"/>
                  </a:cubicBezTo>
                  <a:lnTo>
                    <a:pt x="56542" y="1507830"/>
                  </a:lnTo>
                  <a:lnTo>
                    <a:pt x="56978" y="1507808"/>
                  </a:lnTo>
                  <a:lnTo>
                    <a:pt x="0" y="1507808"/>
                  </a:lnTo>
                  <a:lnTo>
                    <a:pt x="45038" y="1478019"/>
                  </a:lnTo>
                  <a:cubicBezTo>
                    <a:pt x="299676" y="1292699"/>
                    <a:pt x="457173" y="1036682"/>
                    <a:pt x="457173" y="753894"/>
                  </a:cubicBezTo>
                  <a:cubicBezTo>
                    <a:pt x="457173" y="471105"/>
                    <a:pt x="299676" y="215089"/>
                    <a:pt x="45038" y="29769"/>
                  </a:cubicBezTo>
                  <a:close/>
                </a:path>
              </a:pathLst>
            </a:cu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3">
              <a:extLst>
                <a:ext uri="{FF2B5EF4-FFF2-40B4-BE49-F238E27FC236}">
                  <a16:creationId xmlns:a16="http://schemas.microsoft.com/office/drawing/2014/main" id="{38916AB3-F652-D4D2-1D63-082DA60EE511}"/>
                </a:ext>
              </a:extLst>
            </p:cNvPr>
            <p:cNvSpPr/>
            <p:nvPr/>
          </p:nvSpPr>
          <p:spPr>
            <a:xfrm rot="16200000">
              <a:off x="5062472" y="2591108"/>
              <a:ext cx="1507829" cy="115445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gradFill>
              <a:gsLst>
                <a:gs pos="100000">
                  <a:srgbClr val="FCE6BF"/>
                </a:gs>
                <a:gs pos="0">
                  <a:srgbClr val="FCE6BF"/>
                </a:gs>
                <a:gs pos="52000">
                  <a:srgbClr val="D398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 name="任意多边形: 形状 4">
              <a:extLst>
                <a:ext uri="{FF2B5EF4-FFF2-40B4-BE49-F238E27FC236}">
                  <a16:creationId xmlns:a16="http://schemas.microsoft.com/office/drawing/2014/main" id="{2E0F3581-0861-CBDC-F2A4-0DD470146911}"/>
                </a:ext>
              </a:extLst>
            </p:cNvPr>
            <p:cNvSpPr/>
            <p:nvPr/>
          </p:nvSpPr>
          <p:spPr>
            <a:xfrm rot="16200000">
              <a:off x="5210566" y="2640756"/>
              <a:ext cx="1507839" cy="1055178"/>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a:extLst>
              <a:ext uri="{FF2B5EF4-FFF2-40B4-BE49-F238E27FC236}">
                <a16:creationId xmlns:a16="http://schemas.microsoft.com/office/drawing/2014/main" id="{A2D2BC0E-BFB6-172F-817B-48B8C2E38CFF}"/>
              </a:ext>
            </a:extLst>
          </p:cNvPr>
          <p:cNvGrpSpPr/>
          <p:nvPr/>
        </p:nvGrpSpPr>
        <p:grpSpPr>
          <a:xfrm>
            <a:off x="3709941" y="3169450"/>
            <a:ext cx="2748628" cy="1081075"/>
            <a:chOff x="2794026" y="2414420"/>
            <a:chExt cx="3698049" cy="1507844"/>
          </a:xfrm>
        </p:grpSpPr>
        <p:sp>
          <p:nvSpPr>
            <p:cNvPr id="7" name="任意多边形: 形状 6">
              <a:extLst>
                <a:ext uri="{FF2B5EF4-FFF2-40B4-BE49-F238E27FC236}">
                  <a16:creationId xmlns:a16="http://schemas.microsoft.com/office/drawing/2014/main" id="{340E3C9F-C147-C229-1A4E-FB2D7BC81547}"/>
                </a:ext>
              </a:extLst>
            </p:cNvPr>
            <p:cNvSpPr/>
            <p:nvPr/>
          </p:nvSpPr>
          <p:spPr>
            <a:xfrm>
              <a:off x="2794026" y="2414420"/>
              <a:ext cx="3348350" cy="1507830"/>
            </a:xfrm>
            <a:custGeom>
              <a:avLst/>
              <a:gdLst>
                <a:gd name="connsiteX0" fmla="*/ 32 w 3348350"/>
                <a:gd name="connsiteY0" fmla="*/ 0 h 1507830"/>
                <a:gd name="connsiteX1" fmla="*/ 2594435 w 3348350"/>
                <a:gd name="connsiteY1" fmla="*/ 0 h 1507830"/>
                <a:gd name="connsiteX2" fmla="*/ 3348350 w 3348350"/>
                <a:gd name="connsiteY2" fmla="*/ 753915 h 1507830"/>
                <a:gd name="connsiteX3" fmla="*/ 2594435 w 3348350"/>
                <a:gd name="connsiteY3" fmla="*/ 1507830 h 1507830"/>
                <a:gd name="connsiteX4" fmla="*/ 56542 w 3348350"/>
                <a:gd name="connsiteY4" fmla="*/ 1507830 h 1507830"/>
                <a:gd name="connsiteX5" fmla="*/ 56978 w 3348350"/>
                <a:gd name="connsiteY5" fmla="*/ 1507808 h 1507830"/>
                <a:gd name="connsiteX6" fmla="*/ 0 w 3348350"/>
                <a:gd name="connsiteY6" fmla="*/ 1507808 h 1507830"/>
                <a:gd name="connsiteX7" fmla="*/ 45038 w 3348350"/>
                <a:gd name="connsiteY7" fmla="*/ 1478019 h 1507830"/>
                <a:gd name="connsiteX8" fmla="*/ 457173 w 3348350"/>
                <a:gd name="connsiteY8" fmla="*/ 753894 h 1507830"/>
                <a:gd name="connsiteX9" fmla="*/ 45038 w 3348350"/>
                <a:gd name="connsiteY9" fmla="*/ 29769 h 150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350" h="1507830">
                  <a:moveTo>
                    <a:pt x="32" y="0"/>
                  </a:moveTo>
                  <a:lnTo>
                    <a:pt x="2594435" y="0"/>
                  </a:lnTo>
                  <a:cubicBezTo>
                    <a:pt x="3010811" y="0"/>
                    <a:pt x="3348350" y="337539"/>
                    <a:pt x="3348350" y="753915"/>
                  </a:cubicBezTo>
                  <a:cubicBezTo>
                    <a:pt x="3348350" y="1170291"/>
                    <a:pt x="3010811" y="1507830"/>
                    <a:pt x="2594435" y="1507830"/>
                  </a:cubicBezTo>
                  <a:lnTo>
                    <a:pt x="56542" y="1507830"/>
                  </a:lnTo>
                  <a:lnTo>
                    <a:pt x="56978" y="1507808"/>
                  </a:lnTo>
                  <a:lnTo>
                    <a:pt x="0" y="1507808"/>
                  </a:lnTo>
                  <a:lnTo>
                    <a:pt x="45038" y="1478019"/>
                  </a:lnTo>
                  <a:cubicBezTo>
                    <a:pt x="299676" y="1292699"/>
                    <a:pt x="457173" y="1036682"/>
                    <a:pt x="457173" y="753894"/>
                  </a:cubicBezTo>
                  <a:cubicBezTo>
                    <a:pt x="457173" y="471105"/>
                    <a:pt x="299676" y="215089"/>
                    <a:pt x="45038" y="29769"/>
                  </a:cubicBezTo>
                  <a:close/>
                </a:path>
              </a:pathLst>
            </a:cu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64560398-3338-8334-53FF-45698378565E}"/>
                </a:ext>
              </a:extLst>
            </p:cNvPr>
            <p:cNvSpPr/>
            <p:nvPr/>
          </p:nvSpPr>
          <p:spPr>
            <a:xfrm rot="16200000">
              <a:off x="5062472" y="2591108"/>
              <a:ext cx="1507829" cy="115445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gradFill>
              <a:gsLst>
                <a:gs pos="100000">
                  <a:srgbClr val="FCE6BF"/>
                </a:gs>
                <a:gs pos="0">
                  <a:srgbClr val="FCE6BF"/>
                </a:gs>
                <a:gs pos="52000">
                  <a:srgbClr val="D398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 name="任意多边形: 形状 9">
              <a:extLst>
                <a:ext uri="{FF2B5EF4-FFF2-40B4-BE49-F238E27FC236}">
                  <a16:creationId xmlns:a16="http://schemas.microsoft.com/office/drawing/2014/main" id="{7A1B3CBC-77AC-4C9A-5D66-434C81D7CE96}"/>
                </a:ext>
              </a:extLst>
            </p:cNvPr>
            <p:cNvSpPr/>
            <p:nvPr/>
          </p:nvSpPr>
          <p:spPr>
            <a:xfrm rot="16200000">
              <a:off x="5210566" y="2640756"/>
              <a:ext cx="1507839" cy="1055178"/>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9" name="组合 18">
            <a:extLst>
              <a:ext uri="{FF2B5EF4-FFF2-40B4-BE49-F238E27FC236}">
                <a16:creationId xmlns:a16="http://schemas.microsoft.com/office/drawing/2014/main" id="{27E68234-3493-503F-96BC-ECBFA8B0EE2B}"/>
              </a:ext>
            </a:extLst>
          </p:cNvPr>
          <p:cNvGrpSpPr/>
          <p:nvPr/>
        </p:nvGrpSpPr>
        <p:grpSpPr>
          <a:xfrm>
            <a:off x="5998654" y="3169450"/>
            <a:ext cx="2748628" cy="1081075"/>
            <a:chOff x="2794026" y="2414420"/>
            <a:chExt cx="3698049" cy="1507844"/>
          </a:xfrm>
        </p:grpSpPr>
        <p:sp>
          <p:nvSpPr>
            <p:cNvPr id="21" name="任意多边形: 形状 20">
              <a:extLst>
                <a:ext uri="{FF2B5EF4-FFF2-40B4-BE49-F238E27FC236}">
                  <a16:creationId xmlns:a16="http://schemas.microsoft.com/office/drawing/2014/main" id="{B9DE5C61-409B-80CA-B823-964AC3ACB1E4}"/>
                </a:ext>
              </a:extLst>
            </p:cNvPr>
            <p:cNvSpPr/>
            <p:nvPr/>
          </p:nvSpPr>
          <p:spPr>
            <a:xfrm>
              <a:off x="2794026" y="2414420"/>
              <a:ext cx="3348350" cy="1507830"/>
            </a:xfrm>
            <a:custGeom>
              <a:avLst/>
              <a:gdLst>
                <a:gd name="connsiteX0" fmla="*/ 32 w 3348350"/>
                <a:gd name="connsiteY0" fmla="*/ 0 h 1507830"/>
                <a:gd name="connsiteX1" fmla="*/ 2594435 w 3348350"/>
                <a:gd name="connsiteY1" fmla="*/ 0 h 1507830"/>
                <a:gd name="connsiteX2" fmla="*/ 3348350 w 3348350"/>
                <a:gd name="connsiteY2" fmla="*/ 753915 h 1507830"/>
                <a:gd name="connsiteX3" fmla="*/ 2594435 w 3348350"/>
                <a:gd name="connsiteY3" fmla="*/ 1507830 h 1507830"/>
                <a:gd name="connsiteX4" fmla="*/ 56542 w 3348350"/>
                <a:gd name="connsiteY4" fmla="*/ 1507830 h 1507830"/>
                <a:gd name="connsiteX5" fmla="*/ 56978 w 3348350"/>
                <a:gd name="connsiteY5" fmla="*/ 1507808 h 1507830"/>
                <a:gd name="connsiteX6" fmla="*/ 0 w 3348350"/>
                <a:gd name="connsiteY6" fmla="*/ 1507808 h 1507830"/>
                <a:gd name="connsiteX7" fmla="*/ 45038 w 3348350"/>
                <a:gd name="connsiteY7" fmla="*/ 1478019 h 1507830"/>
                <a:gd name="connsiteX8" fmla="*/ 457173 w 3348350"/>
                <a:gd name="connsiteY8" fmla="*/ 753894 h 1507830"/>
                <a:gd name="connsiteX9" fmla="*/ 45038 w 3348350"/>
                <a:gd name="connsiteY9" fmla="*/ 29769 h 150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350" h="1507830">
                  <a:moveTo>
                    <a:pt x="32" y="0"/>
                  </a:moveTo>
                  <a:lnTo>
                    <a:pt x="2594435" y="0"/>
                  </a:lnTo>
                  <a:cubicBezTo>
                    <a:pt x="3010811" y="0"/>
                    <a:pt x="3348350" y="337539"/>
                    <a:pt x="3348350" y="753915"/>
                  </a:cubicBezTo>
                  <a:cubicBezTo>
                    <a:pt x="3348350" y="1170291"/>
                    <a:pt x="3010811" y="1507830"/>
                    <a:pt x="2594435" y="1507830"/>
                  </a:cubicBezTo>
                  <a:lnTo>
                    <a:pt x="56542" y="1507830"/>
                  </a:lnTo>
                  <a:lnTo>
                    <a:pt x="56978" y="1507808"/>
                  </a:lnTo>
                  <a:lnTo>
                    <a:pt x="0" y="1507808"/>
                  </a:lnTo>
                  <a:lnTo>
                    <a:pt x="45038" y="1478019"/>
                  </a:lnTo>
                  <a:cubicBezTo>
                    <a:pt x="299676" y="1292699"/>
                    <a:pt x="457173" y="1036682"/>
                    <a:pt x="457173" y="753894"/>
                  </a:cubicBezTo>
                  <a:cubicBezTo>
                    <a:pt x="457173" y="471105"/>
                    <a:pt x="299676" y="215089"/>
                    <a:pt x="45038" y="29769"/>
                  </a:cubicBezTo>
                  <a:close/>
                </a:path>
              </a:pathLst>
            </a:cu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F2BBCED5-D475-FA7C-E710-50F251EEE334}"/>
                </a:ext>
              </a:extLst>
            </p:cNvPr>
            <p:cNvSpPr/>
            <p:nvPr/>
          </p:nvSpPr>
          <p:spPr>
            <a:xfrm rot="16200000">
              <a:off x="5062472" y="2591108"/>
              <a:ext cx="1507829" cy="115445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gradFill>
              <a:gsLst>
                <a:gs pos="100000">
                  <a:srgbClr val="FCE6BF"/>
                </a:gs>
                <a:gs pos="0">
                  <a:srgbClr val="FCE6BF"/>
                </a:gs>
                <a:gs pos="52000">
                  <a:srgbClr val="D398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3" name="任意多边形: 形状 22">
              <a:extLst>
                <a:ext uri="{FF2B5EF4-FFF2-40B4-BE49-F238E27FC236}">
                  <a16:creationId xmlns:a16="http://schemas.microsoft.com/office/drawing/2014/main" id="{EDB8022A-60CF-744F-81FE-F89627DB169D}"/>
                </a:ext>
              </a:extLst>
            </p:cNvPr>
            <p:cNvSpPr/>
            <p:nvPr/>
          </p:nvSpPr>
          <p:spPr>
            <a:xfrm rot="16200000">
              <a:off x="5210566" y="2640756"/>
              <a:ext cx="1507839" cy="1055178"/>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4" name="组合 23">
            <a:extLst>
              <a:ext uri="{FF2B5EF4-FFF2-40B4-BE49-F238E27FC236}">
                <a16:creationId xmlns:a16="http://schemas.microsoft.com/office/drawing/2014/main" id="{60F9E34B-4679-0072-964E-9E5A452E854A}"/>
              </a:ext>
            </a:extLst>
          </p:cNvPr>
          <p:cNvGrpSpPr/>
          <p:nvPr/>
        </p:nvGrpSpPr>
        <p:grpSpPr>
          <a:xfrm>
            <a:off x="8287368" y="3169450"/>
            <a:ext cx="2748628" cy="1081075"/>
            <a:chOff x="2794026" y="2414420"/>
            <a:chExt cx="3698049" cy="1507844"/>
          </a:xfrm>
        </p:grpSpPr>
        <p:sp>
          <p:nvSpPr>
            <p:cNvPr id="25" name="任意多边形: 形状 24">
              <a:extLst>
                <a:ext uri="{FF2B5EF4-FFF2-40B4-BE49-F238E27FC236}">
                  <a16:creationId xmlns:a16="http://schemas.microsoft.com/office/drawing/2014/main" id="{9B6B1AE6-C1B6-E24B-BFD7-6314D023418F}"/>
                </a:ext>
              </a:extLst>
            </p:cNvPr>
            <p:cNvSpPr/>
            <p:nvPr/>
          </p:nvSpPr>
          <p:spPr>
            <a:xfrm>
              <a:off x="2794026" y="2414420"/>
              <a:ext cx="3348350" cy="1507830"/>
            </a:xfrm>
            <a:custGeom>
              <a:avLst/>
              <a:gdLst>
                <a:gd name="connsiteX0" fmla="*/ 32 w 3348350"/>
                <a:gd name="connsiteY0" fmla="*/ 0 h 1507830"/>
                <a:gd name="connsiteX1" fmla="*/ 2594435 w 3348350"/>
                <a:gd name="connsiteY1" fmla="*/ 0 h 1507830"/>
                <a:gd name="connsiteX2" fmla="*/ 3348350 w 3348350"/>
                <a:gd name="connsiteY2" fmla="*/ 753915 h 1507830"/>
                <a:gd name="connsiteX3" fmla="*/ 2594435 w 3348350"/>
                <a:gd name="connsiteY3" fmla="*/ 1507830 h 1507830"/>
                <a:gd name="connsiteX4" fmla="*/ 56542 w 3348350"/>
                <a:gd name="connsiteY4" fmla="*/ 1507830 h 1507830"/>
                <a:gd name="connsiteX5" fmla="*/ 56978 w 3348350"/>
                <a:gd name="connsiteY5" fmla="*/ 1507808 h 1507830"/>
                <a:gd name="connsiteX6" fmla="*/ 0 w 3348350"/>
                <a:gd name="connsiteY6" fmla="*/ 1507808 h 1507830"/>
                <a:gd name="connsiteX7" fmla="*/ 45038 w 3348350"/>
                <a:gd name="connsiteY7" fmla="*/ 1478019 h 1507830"/>
                <a:gd name="connsiteX8" fmla="*/ 457173 w 3348350"/>
                <a:gd name="connsiteY8" fmla="*/ 753894 h 1507830"/>
                <a:gd name="connsiteX9" fmla="*/ 45038 w 3348350"/>
                <a:gd name="connsiteY9" fmla="*/ 29769 h 150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350" h="1507830">
                  <a:moveTo>
                    <a:pt x="32" y="0"/>
                  </a:moveTo>
                  <a:lnTo>
                    <a:pt x="2594435" y="0"/>
                  </a:lnTo>
                  <a:cubicBezTo>
                    <a:pt x="3010811" y="0"/>
                    <a:pt x="3348350" y="337539"/>
                    <a:pt x="3348350" y="753915"/>
                  </a:cubicBezTo>
                  <a:cubicBezTo>
                    <a:pt x="3348350" y="1170291"/>
                    <a:pt x="3010811" y="1507830"/>
                    <a:pt x="2594435" y="1507830"/>
                  </a:cubicBezTo>
                  <a:lnTo>
                    <a:pt x="56542" y="1507830"/>
                  </a:lnTo>
                  <a:lnTo>
                    <a:pt x="56978" y="1507808"/>
                  </a:lnTo>
                  <a:lnTo>
                    <a:pt x="0" y="1507808"/>
                  </a:lnTo>
                  <a:lnTo>
                    <a:pt x="45038" y="1478019"/>
                  </a:lnTo>
                  <a:cubicBezTo>
                    <a:pt x="299676" y="1292699"/>
                    <a:pt x="457173" y="1036682"/>
                    <a:pt x="457173" y="753894"/>
                  </a:cubicBezTo>
                  <a:cubicBezTo>
                    <a:pt x="457173" y="471105"/>
                    <a:pt x="299676" y="215089"/>
                    <a:pt x="45038" y="29769"/>
                  </a:cubicBezTo>
                  <a:close/>
                </a:path>
              </a:pathLst>
            </a:cu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6" name="任意多边形: 形状 25">
              <a:extLst>
                <a:ext uri="{FF2B5EF4-FFF2-40B4-BE49-F238E27FC236}">
                  <a16:creationId xmlns:a16="http://schemas.microsoft.com/office/drawing/2014/main" id="{01C74791-DE30-F44C-838B-F44981AC1616}"/>
                </a:ext>
              </a:extLst>
            </p:cNvPr>
            <p:cNvSpPr/>
            <p:nvPr/>
          </p:nvSpPr>
          <p:spPr>
            <a:xfrm rot="16200000">
              <a:off x="5062472" y="2591108"/>
              <a:ext cx="1507829" cy="115445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gradFill>
              <a:gsLst>
                <a:gs pos="100000">
                  <a:srgbClr val="FCE6BF"/>
                </a:gs>
                <a:gs pos="0">
                  <a:srgbClr val="FCE6BF"/>
                </a:gs>
                <a:gs pos="52000">
                  <a:srgbClr val="D398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任意多边形: 形状 26">
              <a:extLst>
                <a:ext uri="{FF2B5EF4-FFF2-40B4-BE49-F238E27FC236}">
                  <a16:creationId xmlns:a16="http://schemas.microsoft.com/office/drawing/2014/main" id="{B08AAA32-1C67-62BF-9E10-88A0DB5C57EB}"/>
                </a:ext>
              </a:extLst>
            </p:cNvPr>
            <p:cNvSpPr/>
            <p:nvPr/>
          </p:nvSpPr>
          <p:spPr>
            <a:xfrm rot="16200000">
              <a:off x="5210566" y="2640756"/>
              <a:ext cx="1507839" cy="1055178"/>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8" name="文本框 27">
            <a:extLst>
              <a:ext uri="{FF2B5EF4-FFF2-40B4-BE49-F238E27FC236}">
                <a16:creationId xmlns:a16="http://schemas.microsoft.com/office/drawing/2014/main" id="{232B81B0-3273-B999-C20B-20568FBB4440}"/>
              </a:ext>
            </a:extLst>
          </p:cNvPr>
          <p:cNvSpPr txBox="1"/>
          <p:nvPr/>
        </p:nvSpPr>
        <p:spPr>
          <a:xfrm>
            <a:off x="1404866" y="4693427"/>
            <a:ext cx="2327093" cy="400110"/>
          </a:xfrm>
          <a:prstGeom prst="rect">
            <a:avLst/>
          </a:prstGeom>
          <a:noFill/>
        </p:spPr>
        <p:txBody>
          <a:bodyPr wrap="square" rtlCol="0">
            <a:spAutoFit/>
          </a:bodyPr>
          <a:lstStyle/>
          <a:p>
            <a:r>
              <a:rPr lang="zh-CN" altLang="en-US" sz="2000" dirty="0">
                <a:solidFill>
                  <a:srgbClr val="A40000"/>
                </a:solidFill>
                <a:latin typeface="微软雅黑" panose="020B0503020204020204" pitchFamily="34" charset="-122"/>
                <a:ea typeface="微软雅黑" panose="020B0503020204020204" pitchFamily="34" charset="-122"/>
                <a:cs typeface="字魂105号-简雅黑" panose="00000500000000000000" pitchFamily="2" charset="-122"/>
              </a:rPr>
              <a:t>点击此处添加标题</a:t>
            </a:r>
          </a:p>
        </p:txBody>
      </p:sp>
      <p:sp>
        <p:nvSpPr>
          <p:cNvPr id="29" name="文本框 28">
            <a:extLst>
              <a:ext uri="{FF2B5EF4-FFF2-40B4-BE49-F238E27FC236}">
                <a16:creationId xmlns:a16="http://schemas.microsoft.com/office/drawing/2014/main" id="{DAEFDEC9-E12C-E4E2-EFC2-49A34D00D503}"/>
              </a:ext>
            </a:extLst>
          </p:cNvPr>
          <p:cNvSpPr txBox="1"/>
          <p:nvPr/>
        </p:nvSpPr>
        <p:spPr>
          <a:xfrm>
            <a:off x="910477" y="5095582"/>
            <a:ext cx="3315872" cy="705129"/>
          </a:xfrm>
          <a:prstGeom prst="rect">
            <a:avLst/>
          </a:prstGeom>
          <a:noFill/>
        </p:spPr>
        <p:txBody>
          <a:bodyPr wrap="square" rtlCol="0">
            <a:spAutoFit/>
          </a:bodyPr>
          <a:lstStyle/>
          <a:p>
            <a:pPr algn="ctr">
              <a:lnSpc>
                <a:spcPct val="150000"/>
              </a:lnSpc>
            </a:pPr>
            <a:r>
              <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cs typeface="字魂105号-简雅黑" panose="00000500000000000000" pitchFamily="2" charset="-122"/>
              </a:rPr>
              <a:t>单击此处添加您的文本或者复制您适合的内容粘贴到此以填充文本框。</a:t>
            </a:r>
          </a:p>
        </p:txBody>
      </p:sp>
      <p:sp>
        <p:nvSpPr>
          <p:cNvPr id="34" name="文本框 33">
            <a:extLst>
              <a:ext uri="{FF2B5EF4-FFF2-40B4-BE49-F238E27FC236}">
                <a16:creationId xmlns:a16="http://schemas.microsoft.com/office/drawing/2014/main" id="{F22092AE-B2E1-A446-E65B-B1CA0ABF2079}"/>
              </a:ext>
            </a:extLst>
          </p:cNvPr>
          <p:cNvSpPr txBox="1"/>
          <p:nvPr/>
        </p:nvSpPr>
        <p:spPr>
          <a:xfrm>
            <a:off x="6198650" y="4693427"/>
            <a:ext cx="2327093" cy="400110"/>
          </a:xfrm>
          <a:prstGeom prst="rect">
            <a:avLst/>
          </a:prstGeom>
          <a:noFill/>
        </p:spPr>
        <p:txBody>
          <a:bodyPr wrap="square" rtlCol="0">
            <a:spAutoFit/>
          </a:bodyPr>
          <a:lstStyle/>
          <a:p>
            <a:r>
              <a:rPr lang="zh-CN" altLang="en-US" sz="2000" dirty="0">
                <a:solidFill>
                  <a:srgbClr val="A40000"/>
                </a:solidFill>
                <a:latin typeface="微软雅黑" panose="020B0503020204020204" pitchFamily="34" charset="-122"/>
                <a:ea typeface="微软雅黑" panose="020B0503020204020204" pitchFamily="34" charset="-122"/>
                <a:cs typeface="字魂105号-简雅黑" panose="00000500000000000000" pitchFamily="2" charset="-122"/>
              </a:rPr>
              <a:t>点击此处添加标题</a:t>
            </a:r>
          </a:p>
        </p:txBody>
      </p:sp>
      <p:sp>
        <p:nvSpPr>
          <p:cNvPr id="35" name="文本框 34">
            <a:extLst>
              <a:ext uri="{FF2B5EF4-FFF2-40B4-BE49-F238E27FC236}">
                <a16:creationId xmlns:a16="http://schemas.microsoft.com/office/drawing/2014/main" id="{4E573378-88D6-1B74-B897-7F1ACAC8454B}"/>
              </a:ext>
            </a:extLst>
          </p:cNvPr>
          <p:cNvSpPr txBox="1"/>
          <p:nvPr/>
        </p:nvSpPr>
        <p:spPr>
          <a:xfrm>
            <a:off x="5648891" y="5095582"/>
            <a:ext cx="3315872" cy="705129"/>
          </a:xfrm>
          <a:prstGeom prst="rect">
            <a:avLst/>
          </a:prstGeom>
          <a:noFill/>
        </p:spPr>
        <p:txBody>
          <a:bodyPr wrap="square" rtlCol="0">
            <a:spAutoFit/>
          </a:bodyPr>
          <a:lstStyle/>
          <a:p>
            <a:pPr algn="ctr">
              <a:lnSpc>
                <a:spcPct val="150000"/>
              </a:lnSpc>
            </a:pPr>
            <a:r>
              <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cs typeface="字魂105号-简雅黑" panose="00000500000000000000" pitchFamily="2" charset="-122"/>
              </a:rPr>
              <a:t>单击此处添加您的文本或者复制您适合的内容粘贴到此以填充文本框。</a:t>
            </a:r>
          </a:p>
        </p:txBody>
      </p:sp>
      <p:sp>
        <p:nvSpPr>
          <p:cNvPr id="36" name="文本框 35">
            <a:extLst>
              <a:ext uri="{FF2B5EF4-FFF2-40B4-BE49-F238E27FC236}">
                <a16:creationId xmlns:a16="http://schemas.microsoft.com/office/drawing/2014/main" id="{EC677C3F-FA9F-2DB5-F200-1488EC4FAF40}"/>
              </a:ext>
            </a:extLst>
          </p:cNvPr>
          <p:cNvSpPr txBox="1"/>
          <p:nvPr/>
        </p:nvSpPr>
        <p:spPr>
          <a:xfrm>
            <a:off x="3718213" y="1728884"/>
            <a:ext cx="2238141" cy="400110"/>
          </a:xfrm>
          <a:prstGeom prst="rect">
            <a:avLst/>
          </a:prstGeom>
          <a:noFill/>
        </p:spPr>
        <p:txBody>
          <a:bodyPr wrap="square" rtlCol="0">
            <a:spAutoFit/>
          </a:bodyPr>
          <a:lstStyle/>
          <a:p>
            <a:r>
              <a:rPr lang="zh-CN" altLang="en-US" sz="2000" dirty="0">
                <a:solidFill>
                  <a:srgbClr val="A40000"/>
                </a:solidFill>
                <a:latin typeface="微软雅黑" panose="020B0503020204020204" pitchFamily="34" charset="-122"/>
                <a:ea typeface="微软雅黑" panose="020B0503020204020204" pitchFamily="34" charset="-122"/>
                <a:cs typeface="字魂105号-简雅黑" panose="00000500000000000000" pitchFamily="2" charset="-122"/>
              </a:rPr>
              <a:t>点击此处添加标题</a:t>
            </a:r>
          </a:p>
        </p:txBody>
      </p:sp>
      <p:sp>
        <p:nvSpPr>
          <p:cNvPr id="37" name="文本框 36">
            <a:extLst>
              <a:ext uri="{FF2B5EF4-FFF2-40B4-BE49-F238E27FC236}">
                <a16:creationId xmlns:a16="http://schemas.microsoft.com/office/drawing/2014/main" id="{AC8D4E51-0C9A-0CA1-ED10-23B52E7C9607}"/>
              </a:ext>
            </a:extLst>
          </p:cNvPr>
          <p:cNvSpPr txBox="1"/>
          <p:nvPr/>
        </p:nvSpPr>
        <p:spPr>
          <a:xfrm>
            <a:off x="3185492" y="2128994"/>
            <a:ext cx="3315872" cy="705129"/>
          </a:xfrm>
          <a:prstGeom prst="rect">
            <a:avLst/>
          </a:prstGeom>
          <a:noFill/>
        </p:spPr>
        <p:txBody>
          <a:bodyPr wrap="square" rtlCol="0">
            <a:spAutoFit/>
          </a:bodyPr>
          <a:lstStyle/>
          <a:p>
            <a:pPr algn="ctr">
              <a:lnSpc>
                <a:spcPct val="150000"/>
              </a:lnSpc>
            </a:pPr>
            <a:r>
              <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cs typeface="字魂105号-简雅黑" panose="00000500000000000000" pitchFamily="2" charset="-122"/>
              </a:rPr>
              <a:t>单击此处添加您的文本或者复制您适合的内容粘贴到此以填充文本框。</a:t>
            </a:r>
          </a:p>
        </p:txBody>
      </p:sp>
      <p:sp>
        <p:nvSpPr>
          <p:cNvPr id="38" name="文本框 37">
            <a:extLst>
              <a:ext uri="{FF2B5EF4-FFF2-40B4-BE49-F238E27FC236}">
                <a16:creationId xmlns:a16="http://schemas.microsoft.com/office/drawing/2014/main" id="{E9819BC3-C8B6-5FC5-858B-CA4F867BBA4E}"/>
              </a:ext>
            </a:extLst>
          </p:cNvPr>
          <p:cNvSpPr txBox="1"/>
          <p:nvPr/>
        </p:nvSpPr>
        <p:spPr>
          <a:xfrm>
            <a:off x="8462771" y="1728884"/>
            <a:ext cx="2238141" cy="400110"/>
          </a:xfrm>
          <a:prstGeom prst="rect">
            <a:avLst/>
          </a:prstGeom>
          <a:noFill/>
        </p:spPr>
        <p:txBody>
          <a:bodyPr wrap="square" rtlCol="0">
            <a:spAutoFit/>
          </a:bodyPr>
          <a:lstStyle/>
          <a:p>
            <a:r>
              <a:rPr lang="zh-CN" altLang="en-US" sz="2000" dirty="0">
                <a:solidFill>
                  <a:srgbClr val="A40000"/>
                </a:solidFill>
                <a:latin typeface="微软雅黑" panose="020B0503020204020204" pitchFamily="34" charset="-122"/>
                <a:ea typeface="微软雅黑" panose="020B0503020204020204" pitchFamily="34" charset="-122"/>
                <a:cs typeface="字魂105号-简雅黑" panose="00000500000000000000" pitchFamily="2" charset="-122"/>
              </a:rPr>
              <a:t>点击此处添加标题</a:t>
            </a:r>
          </a:p>
        </p:txBody>
      </p:sp>
      <p:sp>
        <p:nvSpPr>
          <p:cNvPr id="39" name="文本框 38">
            <a:extLst>
              <a:ext uri="{FF2B5EF4-FFF2-40B4-BE49-F238E27FC236}">
                <a16:creationId xmlns:a16="http://schemas.microsoft.com/office/drawing/2014/main" id="{CCD4093E-C040-039B-8E80-D983DC2CA5E8}"/>
              </a:ext>
            </a:extLst>
          </p:cNvPr>
          <p:cNvSpPr txBox="1"/>
          <p:nvPr/>
        </p:nvSpPr>
        <p:spPr>
          <a:xfrm>
            <a:off x="7923906" y="2128994"/>
            <a:ext cx="3315872" cy="705129"/>
          </a:xfrm>
          <a:prstGeom prst="rect">
            <a:avLst/>
          </a:prstGeom>
          <a:noFill/>
        </p:spPr>
        <p:txBody>
          <a:bodyPr wrap="square" rtlCol="0">
            <a:spAutoFit/>
          </a:bodyPr>
          <a:lstStyle/>
          <a:p>
            <a:pPr algn="ctr">
              <a:lnSpc>
                <a:spcPct val="150000"/>
              </a:lnSpc>
            </a:pPr>
            <a:r>
              <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cs typeface="字魂105号-简雅黑" panose="00000500000000000000" pitchFamily="2" charset="-122"/>
              </a:rPr>
              <a:t>单击此处添加您的文本或者复制您适合的内容粘贴到此以填充文本框。</a:t>
            </a:r>
          </a:p>
        </p:txBody>
      </p:sp>
      <p:sp>
        <p:nvSpPr>
          <p:cNvPr id="11" name="Shape 2629">
            <a:extLst>
              <a:ext uri="{FF2B5EF4-FFF2-40B4-BE49-F238E27FC236}">
                <a16:creationId xmlns:a16="http://schemas.microsoft.com/office/drawing/2014/main" id="{DC76194F-2D5B-2721-0A9D-78E7816E07F9}"/>
              </a:ext>
            </a:extLst>
          </p:cNvPr>
          <p:cNvSpPr/>
          <p:nvPr/>
        </p:nvSpPr>
        <p:spPr>
          <a:xfrm>
            <a:off x="2396112" y="3537729"/>
            <a:ext cx="344600" cy="34450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19036" tIns="19036" rIns="19036" bIns="19036"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dirty="0">
              <a:latin typeface="等线" panose="02010600030101010101" pitchFamily="2" charset="-122"/>
              <a:ea typeface="等线" panose="02010600030101010101" pitchFamily="2" charset="-122"/>
            </a:endParaRPr>
          </a:p>
        </p:txBody>
      </p:sp>
      <p:sp>
        <p:nvSpPr>
          <p:cNvPr id="12" name="Shape 2562">
            <a:extLst>
              <a:ext uri="{FF2B5EF4-FFF2-40B4-BE49-F238E27FC236}">
                <a16:creationId xmlns:a16="http://schemas.microsoft.com/office/drawing/2014/main" id="{1AA2D0A5-7508-F2F4-1351-8600BE43CAE0}"/>
              </a:ext>
            </a:extLst>
          </p:cNvPr>
          <p:cNvSpPr/>
          <p:nvPr/>
        </p:nvSpPr>
        <p:spPr>
          <a:xfrm>
            <a:off x="4676336" y="3540635"/>
            <a:ext cx="344505" cy="34450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bg1"/>
          </a:solidFill>
          <a:ln w="12700">
            <a:miter lim="400000"/>
          </a:ln>
        </p:spPr>
        <p:txBody>
          <a:bodyPr lIns="19036" tIns="19036" rIns="19036" bIns="19036"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dirty="0">
              <a:latin typeface="等线" panose="02010600030101010101" pitchFamily="2" charset="-122"/>
              <a:ea typeface="等线" panose="02010600030101010101" pitchFamily="2" charset="-122"/>
            </a:endParaRPr>
          </a:p>
        </p:txBody>
      </p:sp>
      <p:sp>
        <p:nvSpPr>
          <p:cNvPr id="13" name="Shape 2579">
            <a:extLst>
              <a:ext uri="{FF2B5EF4-FFF2-40B4-BE49-F238E27FC236}">
                <a16:creationId xmlns:a16="http://schemas.microsoft.com/office/drawing/2014/main" id="{292D9736-6726-5DFE-6AF4-05DC3108DD38}"/>
              </a:ext>
            </a:extLst>
          </p:cNvPr>
          <p:cNvSpPr/>
          <p:nvPr/>
        </p:nvSpPr>
        <p:spPr>
          <a:xfrm>
            <a:off x="6968057" y="3527357"/>
            <a:ext cx="344505" cy="34450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19036" tIns="19036" rIns="19036" bIns="19036"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dirty="0">
              <a:latin typeface="等线" panose="02010600030101010101" pitchFamily="2" charset="-122"/>
              <a:ea typeface="等线" panose="02010600030101010101" pitchFamily="2" charset="-122"/>
            </a:endParaRPr>
          </a:p>
        </p:txBody>
      </p:sp>
      <p:sp>
        <p:nvSpPr>
          <p:cNvPr id="15" name="Shape 2633">
            <a:extLst>
              <a:ext uri="{FF2B5EF4-FFF2-40B4-BE49-F238E27FC236}">
                <a16:creationId xmlns:a16="http://schemas.microsoft.com/office/drawing/2014/main" id="{439996D6-0723-FDAE-8260-9D1C748726DE}"/>
              </a:ext>
            </a:extLst>
          </p:cNvPr>
          <p:cNvSpPr/>
          <p:nvPr/>
        </p:nvSpPr>
        <p:spPr>
          <a:xfrm>
            <a:off x="9253762" y="3537729"/>
            <a:ext cx="344505" cy="344505"/>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36" tIns="19036" rIns="19036" bIns="19036"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888722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0-#ppt_w/2"/>
                                          </p:val>
                                        </p:tav>
                                        <p:tav tm="100000">
                                          <p:val>
                                            <p:strVal val="#ppt_x"/>
                                          </p:val>
                                        </p:tav>
                                      </p:tavLst>
                                    </p:anim>
                                    <p:anim calcmode="lin" valueType="num">
                                      <p:cBhvr additive="base">
                                        <p:cTn id="12" dur="2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2000" fill="hold"/>
                                        <p:tgtEl>
                                          <p:spTgt spid="19"/>
                                        </p:tgtEl>
                                        <p:attrNameLst>
                                          <p:attrName>ppt_x</p:attrName>
                                        </p:attrNameLst>
                                      </p:cBhvr>
                                      <p:tavLst>
                                        <p:tav tm="0">
                                          <p:val>
                                            <p:strVal val="0-#ppt_w/2"/>
                                          </p:val>
                                        </p:tav>
                                        <p:tav tm="100000">
                                          <p:val>
                                            <p:strVal val="#ppt_x"/>
                                          </p:val>
                                        </p:tav>
                                      </p:tavLst>
                                    </p:anim>
                                    <p:anim calcmode="lin" valueType="num">
                                      <p:cBhvr additive="base">
                                        <p:cTn id="16" dur="20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2000" fill="hold"/>
                                        <p:tgtEl>
                                          <p:spTgt spid="24"/>
                                        </p:tgtEl>
                                        <p:attrNameLst>
                                          <p:attrName>ppt_x</p:attrName>
                                        </p:attrNameLst>
                                      </p:cBhvr>
                                      <p:tavLst>
                                        <p:tav tm="0">
                                          <p:val>
                                            <p:strVal val="0-#ppt_w/2"/>
                                          </p:val>
                                        </p:tav>
                                        <p:tav tm="100000">
                                          <p:val>
                                            <p:strVal val="#ppt_x"/>
                                          </p:val>
                                        </p:tav>
                                      </p:tavLst>
                                    </p:anim>
                                    <p:anim calcmode="lin" valueType="num">
                                      <p:cBhvr additive="base">
                                        <p:cTn id="20" dur="20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2000" fill="hold"/>
                                        <p:tgtEl>
                                          <p:spTgt spid="28"/>
                                        </p:tgtEl>
                                        <p:attrNameLst>
                                          <p:attrName>ppt_x</p:attrName>
                                        </p:attrNameLst>
                                      </p:cBhvr>
                                      <p:tavLst>
                                        <p:tav tm="0">
                                          <p:val>
                                            <p:strVal val="0-#ppt_w/2"/>
                                          </p:val>
                                        </p:tav>
                                        <p:tav tm="100000">
                                          <p:val>
                                            <p:strVal val="#ppt_x"/>
                                          </p:val>
                                        </p:tav>
                                      </p:tavLst>
                                    </p:anim>
                                    <p:anim calcmode="lin" valueType="num">
                                      <p:cBhvr additive="base">
                                        <p:cTn id="24" dur="2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2000" fill="hold"/>
                                        <p:tgtEl>
                                          <p:spTgt spid="29"/>
                                        </p:tgtEl>
                                        <p:attrNameLst>
                                          <p:attrName>ppt_x</p:attrName>
                                        </p:attrNameLst>
                                      </p:cBhvr>
                                      <p:tavLst>
                                        <p:tav tm="0">
                                          <p:val>
                                            <p:strVal val="0-#ppt_w/2"/>
                                          </p:val>
                                        </p:tav>
                                        <p:tav tm="100000">
                                          <p:val>
                                            <p:strVal val="#ppt_x"/>
                                          </p:val>
                                        </p:tav>
                                      </p:tavLst>
                                    </p:anim>
                                    <p:anim calcmode="lin" valueType="num">
                                      <p:cBhvr additive="base">
                                        <p:cTn id="28" dur="20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2000" fill="hold"/>
                                        <p:tgtEl>
                                          <p:spTgt spid="34"/>
                                        </p:tgtEl>
                                        <p:attrNameLst>
                                          <p:attrName>ppt_x</p:attrName>
                                        </p:attrNameLst>
                                      </p:cBhvr>
                                      <p:tavLst>
                                        <p:tav tm="0">
                                          <p:val>
                                            <p:strVal val="0-#ppt_w/2"/>
                                          </p:val>
                                        </p:tav>
                                        <p:tav tm="100000">
                                          <p:val>
                                            <p:strVal val="#ppt_x"/>
                                          </p:val>
                                        </p:tav>
                                      </p:tavLst>
                                    </p:anim>
                                    <p:anim calcmode="lin" valueType="num">
                                      <p:cBhvr additive="base">
                                        <p:cTn id="32" dur="20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2000" fill="hold"/>
                                        <p:tgtEl>
                                          <p:spTgt spid="35"/>
                                        </p:tgtEl>
                                        <p:attrNameLst>
                                          <p:attrName>ppt_x</p:attrName>
                                        </p:attrNameLst>
                                      </p:cBhvr>
                                      <p:tavLst>
                                        <p:tav tm="0">
                                          <p:val>
                                            <p:strVal val="0-#ppt_w/2"/>
                                          </p:val>
                                        </p:tav>
                                        <p:tav tm="100000">
                                          <p:val>
                                            <p:strVal val="#ppt_x"/>
                                          </p:val>
                                        </p:tav>
                                      </p:tavLst>
                                    </p:anim>
                                    <p:anim calcmode="lin" valueType="num">
                                      <p:cBhvr additive="base">
                                        <p:cTn id="36" dur="200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2000" fill="hold"/>
                                        <p:tgtEl>
                                          <p:spTgt spid="36"/>
                                        </p:tgtEl>
                                        <p:attrNameLst>
                                          <p:attrName>ppt_x</p:attrName>
                                        </p:attrNameLst>
                                      </p:cBhvr>
                                      <p:tavLst>
                                        <p:tav tm="0">
                                          <p:val>
                                            <p:strVal val="0-#ppt_w/2"/>
                                          </p:val>
                                        </p:tav>
                                        <p:tav tm="100000">
                                          <p:val>
                                            <p:strVal val="#ppt_x"/>
                                          </p:val>
                                        </p:tav>
                                      </p:tavLst>
                                    </p:anim>
                                    <p:anim calcmode="lin" valueType="num">
                                      <p:cBhvr additive="base">
                                        <p:cTn id="40" dur="2000" fill="hold"/>
                                        <p:tgtEl>
                                          <p:spTgt spid="3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2000" fill="hold"/>
                                        <p:tgtEl>
                                          <p:spTgt spid="37"/>
                                        </p:tgtEl>
                                        <p:attrNameLst>
                                          <p:attrName>ppt_x</p:attrName>
                                        </p:attrNameLst>
                                      </p:cBhvr>
                                      <p:tavLst>
                                        <p:tav tm="0">
                                          <p:val>
                                            <p:strVal val="0-#ppt_w/2"/>
                                          </p:val>
                                        </p:tav>
                                        <p:tav tm="100000">
                                          <p:val>
                                            <p:strVal val="#ppt_x"/>
                                          </p:val>
                                        </p:tav>
                                      </p:tavLst>
                                    </p:anim>
                                    <p:anim calcmode="lin" valueType="num">
                                      <p:cBhvr additive="base">
                                        <p:cTn id="44" dur="2000" fill="hold"/>
                                        <p:tgtEl>
                                          <p:spTgt spid="3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2000" fill="hold"/>
                                        <p:tgtEl>
                                          <p:spTgt spid="38"/>
                                        </p:tgtEl>
                                        <p:attrNameLst>
                                          <p:attrName>ppt_x</p:attrName>
                                        </p:attrNameLst>
                                      </p:cBhvr>
                                      <p:tavLst>
                                        <p:tav tm="0">
                                          <p:val>
                                            <p:strVal val="0-#ppt_w/2"/>
                                          </p:val>
                                        </p:tav>
                                        <p:tav tm="100000">
                                          <p:val>
                                            <p:strVal val="#ppt_x"/>
                                          </p:val>
                                        </p:tav>
                                      </p:tavLst>
                                    </p:anim>
                                    <p:anim calcmode="lin" valueType="num">
                                      <p:cBhvr additive="base">
                                        <p:cTn id="48" dur="2000" fill="hold"/>
                                        <p:tgtEl>
                                          <p:spTgt spid="3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2000" fill="hold"/>
                                        <p:tgtEl>
                                          <p:spTgt spid="39"/>
                                        </p:tgtEl>
                                        <p:attrNameLst>
                                          <p:attrName>ppt_x</p:attrName>
                                        </p:attrNameLst>
                                      </p:cBhvr>
                                      <p:tavLst>
                                        <p:tav tm="0">
                                          <p:val>
                                            <p:strVal val="0-#ppt_w/2"/>
                                          </p:val>
                                        </p:tav>
                                        <p:tav tm="100000">
                                          <p:val>
                                            <p:strVal val="#ppt_x"/>
                                          </p:val>
                                        </p:tav>
                                      </p:tavLst>
                                    </p:anim>
                                    <p:anim calcmode="lin" valueType="num">
                                      <p:cBhvr additive="base">
                                        <p:cTn id="52" dur="2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4" grpId="0"/>
      <p:bldP spid="35" grpId="0"/>
      <p:bldP spid="36" grpId="0"/>
      <p:bldP spid="37" grpId="0"/>
      <p:bldP spid="38"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221B08C-BB7F-9A12-D1AA-CF09F49AB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102241">
            <a:extLst>
              <a:ext uri="{FF2B5EF4-FFF2-40B4-BE49-F238E27FC236}">
                <a16:creationId xmlns:a16="http://schemas.microsoft.com/office/drawing/2014/main" id="{F282C39B-C5DA-2F1B-403D-2BAAA98FBDF5}"/>
              </a:ext>
            </a:extLst>
          </p:cNvPr>
          <p:cNvSpPr/>
          <p:nvPr>
            <p:custDataLst>
              <p:tags r:id="rId1"/>
            </p:custDataLst>
          </p:nvPr>
        </p:nvSpPr>
        <p:spPr>
          <a:xfrm>
            <a:off x="958506" y="215802"/>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grpSp>
        <p:nvGrpSpPr>
          <p:cNvPr id="40" name="组合 39">
            <a:extLst>
              <a:ext uri="{FF2B5EF4-FFF2-40B4-BE49-F238E27FC236}">
                <a16:creationId xmlns:a16="http://schemas.microsoft.com/office/drawing/2014/main" id="{E4719399-1B5C-B630-7C33-CABE9A8DCCA8}"/>
              </a:ext>
            </a:extLst>
          </p:cNvPr>
          <p:cNvGrpSpPr/>
          <p:nvPr/>
        </p:nvGrpSpPr>
        <p:grpSpPr>
          <a:xfrm>
            <a:off x="566859" y="1664394"/>
            <a:ext cx="11058282" cy="4504879"/>
            <a:chOff x="608014" y="1727146"/>
            <a:chExt cx="11058282" cy="4504879"/>
          </a:xfrm>
        </p:grpSpPr>
        <p:cxnSp>
          <p:nvCxnSpPr>
            <p:cNvPr id="10" name="直接连接符 9">
              <a:extLst>
                <a:ext uri="{FF2B5EF4-FFF2-40B4-BE49-F238E27FC236}">
                  <a16:creationId xmlns:a16="http://schemas.microsoft.com/office/drawing/2014/main" id="{65840F76-6D5E-6510-5FE4-BC6046C8E96E}"/>
                </a:ext>
              </a:extLst>
            </p:cNvPr>
            <p:cNvCxnSpPr>
              <a:cxnSpLocks/>
            </p:cNvCxnSpPr>
            <p:nvPr/>
          </p:nvCxnSpPr>
          <p:spPr>
            <a:xfrm flipH="1">
              <a:off x="608014" y="3955022"/>
              <a:ext cx="343770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546E7DE-582A-9BE3-506F-2AF9B432A979}"/>
                </a:ext>
              </a:extLst>
            </p:cNvPr>
            <p:cNvCxnSpPr>
              <a:cxnSpLocks/>
            </p:cNvCxnSpPr>
            <p:nvPr/>
          </p:nvCxnSpPr>
          <p:spPr>
            <a:xfrm flipH="1">
              <a:off x="8446440" y="3955022"/>
              <a:ext cx="31359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1C9717DC-3971-9A38-5F71-B6375E7C8BE4}"/>
                </a:ext>
              </a:extLst>
            </p:cNvPr>
            <p:cNvGrpSpPr/>
            <p:nvPr/>
          </p:nvGrpSpPr>
          <p:grpSpPr>
            <a:xfrm>
              <a:off x="4285281" y="1895718"/>
              <a:ext cx="3944805" cy="3654775"/>
              <a:chOff x="4484914" y="2467429"/>
              <a:chExt cx="4020457" cy="4020457"/>
            </a:xfrm>
          </p:grpSpPr>
          <p:sp>
            <p:nvSpPr>
              <p:cNvPr id="23" name="椭圆 22">
                <a:extLst>
                  <a:ext uri="{FF2B5EF4-FFF2-40B4-BE49-F238E27FC236}">
                    <a16:creationId xmlns:a16="http://schemas.microsoft.com/office/drawing/2014/main" id="{E5288B36-110E-92A9-61DE-DED204329A28}"/>
                  </a:ext>
                </a:extLst>
              </p:cNvPr>
              <p:cNvSpPr/>
              <p:nvPr/>
            </p:nvSpPr>
            <p:spPr>
              <a:xfrm>
                <a:off x="4484914" y="2467429"/>
                <a:ext cx="4020457" cy="4020457"/>
              </a:xfrm>
              <a:prstGeom prst="ellipse">
                <a:avLst/>
              </a:prstGeom>
              <a:solidFill>
                <a:srgbClr val="A91515"/>
              </a:solidFill>
              <a:ln>
                <a:noFill/>
              </a:ln>
              <a:effectLst>
                <a:outerShdw blurRad="63500" sx="101000" sy="101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4" name="图片 23">
                <a:extLst>
                  <a:ext uri="{FF2B5EF4-FFF2-40B4-BE49-F238E27FC236}">
                    <a16:creationId xmlns:a16="http://schemas.microsoft.com/office/drawing/2014/main" id="{BEB988AE-745B-738E-C218-A2A738EEF87A}"/>
                  </a:ext>
                </a:extLst>
              </p:cNvPr>
              <p:cNvPicPr>
                <a:picLocks noChangeAspect="1"/>
              </p:cNvPicPr>
              <p:nvPr/>
            </p:nvPicPr>
            <p:blipFill>
              <a:blip r:embed="rId4">
                <a:extLst>
                  <a:ext uri="{28A0092B-C50C-407E-A947-70E740481C1C}">
                    <a14:useLocalDpi xmlns:a14="http://schemas.microsoft.com/office/drawing/2010/main" val="0"/>
                  </a:ext>
                </a:extLst>
              </a:blip>
              <a:srcRect l="14741" r="14741"/>
              <a:stretch/>
            </p:blipFill>
            <p:spPr>
              <a:xfrm>
                <a:off x="4590310" y="2572827"/>
                <a:ext cx="3809660" cy="3809661"/>
              </a:xfrm>
              <a:prstGeom prst="ellipse">
                <a:avLst/>
              </a:prstGeom>
              <a:effectLst>
                <a:outerShdw blurRad="63500" sx="102000" sy="102000" algn="ctr" rotWithShape="0">
                  <a:prstClr val="black">
                    <a:alpha val="40000"/>
                  </a:prstClr>
                </a:outerShdw>
              </a:effectLst>
            </p:spPr>
          </p:pic>
        </p:grpSp>
        <p:grpSp>
          <p:nvGrpSpPr>
            <p:cNvPr id="26" name="组合 25">
              <a:extLst>
                <a:ext uri="{FF2B5EF4-FFF2-40B4-BE49-F238E27FC236}">
                  <a16:creationId xmlns:a16="http://schemas.microsoft.com/office/drawing/2014/main" id="{75F3BC20-FB17-60AD-8A33-E5CB05544BA2}"/>
                </a:ext>
              </a:extLst>
            </p:cNvPr>
            <p:cNvGrpSpPr/>
            <p:nvPr/>
          </p:nvGrpSpPr>
          <p:grpSpPr>
            <a:xfrm>
              <a:off x="8456670" y="1727146"/>
              <a:ext cx="3209626" cy="1732861"/>
              <a:chOff x="416343" y="1567466"/>
              <a:chExt cx="3209626" cy="1732861"/>
            </a:xfrm>
          </p:grpSpPr>
          <p:sp>
            <p:nvSpPr>
              <p:cNvPr id="7" name="文本框 6">
                <a:extLst>
                  <a:ext uri="{FF2B5EF4-FFF2-40B4-BE49-F238E27FC236}">
                    <a16:creationId xmlns:a16="http://schemas.microsoft.com/office/drawing/2014/main" id="{A8A13FF9-692B-BEEA-6AE7-F19F0BAE1D09}"/>
                  </a:ext>
                </a:extLst>
              </p:cNvPr>
              <p:cNvSpPr txBox="1"/>
              <p:nvPr/>
            </p:nvSpPr>
            <p:spPr>
              <a:xfrm>
                <a:off x="463474" y="1937262"/>
                <a:ext cx="3162495" cy="1363065"/>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algn="just" hangingPunct="0">
                  <a:lnSpc>
                    <a:spcPct val="120000"/>
                  </a:lnSpc>
                </a:pPr>
                <a:r>
                  <a:rPr lang="zh-CN" altLang="en-US" sz="1400" spc="100" dirty="0">
                    <a:solidFill>
                      <a:schemeClr val="tx1">
                        <a:lumMod val="75000"/>
                        <a:lumOff val="25000"/>
                      </a:schemeClr>
                    </a:solidFill>
                  </a:rPr>
                  <a:t>华中师范大学（</a:t>
                </a:r>
                <a:r>
                  <a:rPr lang="en-US" altLang="zh-CN" sz="1400" spc="100" dirty="0">
                    <a:solidFill>
                      <a:schemeClr val="tx1">
                        <a:lumMod val="75000"/>
                        <a:lumOff val="25000"/>
                      </a:schemeClr>
                    </a:solidFill>
                  </a:rPr>
                  <a:t>Central China Normal University</a:t>
                </a:r>
                <a:r>
                  <a:rPr lang="zh-CN" altLang="en-US" sz="1400" spc="100" dirty="0">
                    <a:solidFill>
                      <a:schemeClr val="tx1">
                        <a:lumMod val="75000"/>
                        <a:lumOff val="25000"/>
                      </a:schemeClr>
                    </a:solidFill>
                  </a:rPr>
                  <a:t>）简称“华大”或“华中师大”</a:t>
                </a:r>
                <a:r>
                  <a:rPr lang="en-US" altLang="zh-CN" sz="1400" spc="100" dirty="0">
                    <a:solidFill>
                      <a:schemeClr val="tx1">
                        <a:lumMod val="75000"/>
                        <a:lumOff val="25000"/>
                      </a:schemeClr>
                    </a:solidFill>
                  </a:rPr>
                  <a:t>,</a:t>
                </a:r>
                <a:r>
                  <a:rPr lang="zh-CN" altLang="en-US" sz="1400" spc="100" dirty="0">
                    <a:solidFill>
                      <a:schemeClr val="tx1">
                        <a:lumMod val="75000"/>
                        <a:lumOff val="25000"/>
                      </a:schemeClr>
                    </a:solidFill>
                  </a:rPr>
                  <a:t> 位于湖北省会武汉，是中华人民共和国教育部直属重点综合性师范大学。</a:t>
                </a:r>
              </a:p>
            </p:txBody>
          </p:sp>
          <p:sp>
            <p:nvSpPr>
              <p:cNvPr id="25" name="文本框 24">
                <a:extLst>
                  <a:ext uri="{FF2B5EF4-FFF2-40B4-BE49-F238E27FC236}">
                    <a16:creationId xmlns:a16="http://schemas.microsoft.com/office/drawing/2014/main" id="{665FFD12-849D-6ACC-7024-D36063F2D777}"/>
                  </a:ext>
                </a:extLst>
              </p:cNvPr>
              <p:cNvSpPr txBox="1"/>
              <p:nvPr/>
            </p:nvSpPr>
            <p:spPr>
              <a:xfrm>
                <a:off x="416343" y="1567466"/>
                <a:ext cx="1844070"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grpSp>
        <p:grpSp>
          <p:nvGrpSpPr>
            <p:cNvPr id="27" name="组合 26">
              <a:extLst>
                <a:ext uri="{FF2B5EF4-FFF2-40B4-BE49-F238E27FC236}">
                  <a16:creationId xmlns:a16="http://schemas.microsoft.com/office/drawing/2014/main" id="{5B258BAE-8331-9E20-13C5-4856C95FB8BE}"/>
                </a:ext>
              </a:extLst>
            </p:cNvPr>
            <p:cNvGrpSpPr/>
            <p:nvPr/>
          </p:nvGrpSpPr>
          <p:grpSpPr>
            <a:xfrm>
              <a:off x="883224" y="4434536"/>
              <a:ext cx="3162496" cy="1797489"/>
              <a:chOff x="602896" y="1518347"/>
              <a:chExt cx="3162496" cy="1797489"/>
            </a:xfrm>
          </p:grpSpPr>
          <p:sp>
            <p:nvSpPr>
              <p:cNvPr id="28" name="文本框 27">
                <a:extLst>
                  <a:ext uri="{FF2B5EF4-FFF2-40B4-BE49-F238E27FC236}">
                    <a16:creationId xmlns:a16="http://schemas.microsoft.com/office/drawing/2014/main" id="{54476BFC-2A0D-8351-ECDF-86C541285236}"/>
                  </a:ext>
                </a:extLst>
              </p:cNvPr>
              <p:cNvSpPr txBox="1"/>
              <p:nvPr/>
            </p:nvSpPr>
            <p:spPr>
              <a:xfrm>
                <a:off x="602896" y="1952771"/>
                <a:ext cx="3162495" cy="1363065"/>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algn="just" hangingPunct="0">
                  <a:lnSpc>
                    <a:spcPct val="120000"/>
                  </a:lnSpc>
                </a:pPr>
                <a:r>
                  <a:rPr lang="zh-CN" altLang="en-US" sz="1400" spc="100" dirty="0">
                    <a:solidFill>
                      <a:schemeClr val="tx1">
                        <a:lumMod val="75000"/>
                        <a:lumOff val="25000"/>
                      </a:schemeClr>
                    </a:solidFill>
                  </a:rPr>
                  <a:t>华中师范大学（</a:t>
                </a:r>
                <a:r>
                  <a:rPr lang="en-US" altLang="zh-CN" sz="1400" spc="100" dirty="0">
                    <a:solidFill>
                      <a:schemeClr val="tx1">
                        <a:lumMod val="75000"/>
                        <a:lumOff val="25000"/>
                      </a:schemeClr>
                    </a:solidFill>
                  </a:rPr>
                  <a:t>Central China Normal University</a:t>
                </a:r>
                <a:r>
                  <a:rPr lang="zh-CN" altLang="en-US" sz="1400" spc="100" dirty="0">
                    <a:solidFill>
                      <a:schemeClr val="tx1">
                        <a:lumMod val="75000"/>
                        <a:lumOff val="25000"/>
                      </a:schemeClr>
                    </a:solidFill>
                  </a:rPr>
                  <a:t>）简称“华大”或“华中师大”</a:t>
                </a:r>
                <a:r>
                  <a:rPr lang="en-US" altLang="zh-CN" sz="1400" spc="100" dirty="0">
                    <a:solidFill>
                      <a:schemeClr val="tx1">
                        <a:lumMod val="75000"/>
                        <a:lumOff val="25000"/>
                      </a:schemeClr>
                    </a:solidFill>
                  </a:rPr>
                  <a:t>,</a:t>
                </a:r>
                <a:r>
                  <a:rPr lang="zh-CN" altLang="en-US" sz="1400" spc="100" dirty="0">
                    <a:solidFill>
                      <a:schemeClr val="tx1">
                        <a:lumMod val="75000"/>
                        <a:lumOff val="25000"/>
                      </a:schemeClr>
                    </a:solidFill>
                  </a:rPr>
                  <a:t> 位于湖北省会武汉，是中华人民共和国教育部直属重点综合性师范大学。</a:t>
                </a:r>
              </a:p>
            </p:txBody>
          </p:sp>
          <p:sp>
            <p:nvSpPr>
              <p:cNvPr id="29" name="文本框 28">
                <a:extLst>
                  <a:ext uri="{FF2B5EF4-FFF2-40B4-BE49-F238E27FC236}">
                    <a16:creationId xmlns:a16="http://schemas.microsoft.com/office/drawing/2014/main" id="{0AF75766-0ABA-0090-DA58-54D9AE22298C}"/>
                  </a:ext>
                </a:extLst>
              </p:cNvPr>
              <p:cNvSpPr txBox="1"/>
              <p:nvPr/>
            </p:nvSpPr>
            <p:spPr>
              <a:xfrm>
                <a:off x="1876821" y="1518347"/>
                <a:ext cx="1888571"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grpSp>
        <p:grpSp>
          <p:nvGrpSpPr>
            <p:cNvPr id="31" name="组合 30">
              <a:extLst>
                <a:ext uri="{FF2B5EF4-FFF2-40B4-BE49-F238E27FC236}">
                  <a16:creationId xmlns:a16="http://schemas.microsoft.com/office/drawing/2014/main" id="{E8D573F7-741D-981D-6549-615FE0186CD8}"/>
                </a:ext>
              </a:extLst>
            </p:cNvPr>
            <p:cNvGrpSpPr/>
            <p:nvPr/>
          </p:nvGrpSpPr>
          <p:grpSpPr>
            <a:xfrm>
              <a:off x="883225" y="1727146"/>
              <a:ext cx="3524372" cy="1772562"/>
              <a:chOff x="463474" y="1527765"/>
              <a:chExt cx="3524372" cy="1772562"/>
            </a:xfrm>
          </p:grpSpPr>
          <p:sp>
            <p:nvSpPr>
              <p:cNvPr id="32" name="文本框 31">
                <a:extLst>
                  <a:ext uri="{FF2B5EF4-FFF2-40B4-BE49-F238E27FC236}">
                    <a16:creationId xmlns:a16="http://schemas.microsoft.com/office/drawing/2014/main" id="{875DBB59-B2B6-0D85-478D-FD931F4C765D}"/>
                  </a:ext>
                </a:extLst>
              </p:cNvPr>
              <p:cNvSpPr txBox="1"/>
              <p:nvPr/>
            </p:nvSpPr>
            <p:spPr>
              <a:xfrm>
                <a:off x="463474" y="1937262"/>
                <a:ext cx="3162495" cy="1363065"/>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algn="just" hangingPunct="0">
                  <a:lnSpc>
                    <a:spcPct val="120000"/>
                  </a:lnSpc>
                </a:pPr>
                <a:r>
                  <a:rPr lang="zh-CN" altLang="en-US" sz="1400" spc="100" dirty="0">
                    <a:solidFill>
                      <a:schemeClr val="tx1">
                        <a:lumMod val="75000"/>
                        <a:lumOff val="25000"/>
                      </a:schemeClr>
                    </a:solidFill>
                  </a:rPr>
                  <a:t>华中师范大学（</a:t>
                </a:r>
                <a:r>
                  <a:rPr lang="en-US" altLang="zh-CN" sz="1400" spc="100" dirty="0">
                    <a:solidFill>
                      <a:schemeClr val="tx1">
                        <a:lumMod val="75000"/>
                        <a:lumOff val="25000"/>
                      </a:schemeClr>
                    </a:solidFill>
                  </a:rPr>
                  <a:t>Central China Normal University</a:t>
                </a:r>
                <a:r>
                  <a:rPr lang="zh-CN" altLang="en-US" sz="1400" spc="100" dirty="0">
                    <a:solidFill>
                      <a:schemeClr val="tx1">
                        <a:lumMod val="75000"/>
                        <a:lumOff val="25000"/>
                      </a:schemeClr>
                    </a:solidFill>
                  </a:rPr>
                  <a:t>）简称“华大”或“华中师大”</a:t>
                </a:r>
                <a:r>
                  <a:rPr lang="en-US" altLang="zh-CN" sz="1400" spc="100" dirty="0">
                    <a:solidFill>
                      <a:schemeClr val="tx1">
                        <a:lumMod val="75000"/>
                        <a:lumOff val="25000"/>
                      </a:schemeClr>
                    </a:solidFill>
                  </a:rPr>
                  <a:t>,</a:t>
                </a:r>
                <a:r>
                  <a:rPr lang="zh-CN" altLang="en-US" sz="1400" spc="100" dirty="0">
                    <a:solidFill>
                      <a:schemeClr val="tx1">
                        <a:lumMod val="75000"/>
                        <a:lumOff val="25000"/>
                      </a:schemeClr>
                    </a:solidFill>
                  </a:rPr>
                  <a:t> 位于湖北省会武汉，是中华人民共和国教育部直属重点综合性师范大学。</a:t>
                </a:r>
              </a:p>
            </p:txBody>
          </p:sp>
          <p:sp>
            <p:nvSpPr>
              <p:cNvPr id="33" name="文本框 32">
                <a:extLst>
                  <a:ext uri="{FF2B5EF4-FFF2-40B4-BE49-F238E27FC236}">
                    <a16:creationId xmlns:a16="http://schemas.microsoft.com/office/drawing/2014/main" id="{09C63A35-671A-644F-1AA1-200435551446}"/>
                  </a:ext>
                </a:extLst>
              </p:cNvPr>
              <p:cNvSpPr txBox="1"/>
              <p:nvPr/>
            </p:nvSpPr>
            <p:spPr>
              <a:xfrm>
                <a:off x="1431244" y="1527765"/>
                <a:ext cx="2556602"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grpSp>
        <p:grpSp>
          <p:nvGrpSpPr>
            <p:cNvPr id="34" name="组合 33">
              <a:extLst>
                <a:ext uri="{FF2B5EF4-FFF2-40B4-BE49-F238E27FC236}">
                  <a16:creationId xmlns:a16="http://schemas.microsoft.com/office/drawing/2014/main" id="{A5730EAE-4202-6440-F72D-2E21C473820C}"/>
                </a:ext>
              </a:extLst>
            </p:cNvPr>
            <p:cNvGrpSpPr/>
            <p:nvPr/>
          </p:nvGrpSpPr>
          <p:grpSpPr>
            <a:xfrm>
              <a:off x="8446440" y="4443490"/>
              <a:ext cx="3209626" cy="1732861"/>
              <a:chOff x="577078" y="1527301"/>
              <a:chExt cx="3209626" cy="1732861"/>
            </a:xfrm>
          </p:grpSpPr>
          <p:sp>
            <p:nvSpPr>
              <p:cNvPr id="35" name="文本框 34">
                <a:extLst>
                  <a:ext uri="{FF2B5EF4-FFF2-40B4-BE49-F238E27FC236}">
                    <a16:creationId xmlns:a16="http://schemas.microsoft.com/office/drawing/2014/main" id="{C5F43334-32C0-0687-7D63-25C20F200FAA}"/>
                  </a:ext>
                </a:extLst>
              </p:cNvPr>
              <p:cNvSpPr txBox="1"/>
              <p:nvPr/>
            </p:nvSpPr>
            <p:spPr>
              <a:xfrm>
                <a:off x="624209" y="1897097"/>
                <a:ext cx="3162495" cy="1363065"/>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algn="just" hangingPunct="0">
                  <a:lnSpc>
                    <a:spcPct val="120000"/>
                  </a:lnSpc>
                </a:pPr>
                <a:r>
                  <a:rPr lang="zh-CN" altLang="en-US" sz="1400" spc="100" dirty="0">
                    <a:solidFill>
                      <a:schemeClr val="tx1">
                        <a:lumMod val="75000"/>
                        <a:lumOff val="25000"/>
                      </a:schemeClr>
                    </a:solidFill>
                  </a:rPr>
                  <a:t>华中师范大学（</a:t>
                </a:r>
                <a:r>
                  <a:rPr lang="en-US" altLang="zh-CN" sz="1400" spc="100" dirty="0">
                    <a:solidFill>
                      <a:schemeClr val="tx1">
                        <a:lumMod val="75000"/>
                        <a:lumOff val="25000"/>
                      </a:schemeClr>
                    </a:solidFill>
                  </a:rPr>
                  <a:t>Central China Normal University</a:t>
                </a:r>
                <a:r>
                  <a:rPr lang="zh-CN" altLang="en-US" sz="1400" spc="100" dirty="0">
                    <a:solidFill>
                      <a:schemeClr val="tx1">
                        <a:lumMod val="75000"/>
                        <a:lumOff val="25000"/>
                      </a:schemeClr>
                    </a:solidFill>
                  </a:rPr>
                  <a:t>）简称“华大”或“华中师大”</a:t>
                </a:r>
                <a:r>
                  <a:rPr lang="en-US" altLang="zh-CN" sz="1400" spc="100" dirty="0">
                    <a:solidFill>
                      <a:schemeClr val="tx1">
                        <a:lumMod val="75000"/>
                        <a:lumOff val="25000"/>
                      </a:schemeClr>
                    </a:solidFill>
                  </a:rPr>
                  <a:t>,</a:t>
                </a:r>
                <a:r>
                  <a:rPr lang="zh-CN" altLang="en-US" sz="1400" spc="100" dirty="0">
                    <a:solidFill>
                      <a:schemeClr val="tx1">
                        <a:lumMod val="75000"/>
                        <a:lumOff val="25000"/>
                      </a:schemeClr>
                    </a:solidFill>
                  </a:rPr>
                  <a:t> 位于湖北省会武汉，是中华人民共和国教育部直属重点综合性师范大学。</a:t>
                </a:r>
              </a:p>
            </p:txBody>
          </p:sp>
          <p:sp>
            <p:nvSpPr>
              <p:cNvPr id="36" name="文本框 35">
                <a:extLst>
                  <a:ext uri="{FF2B5EF4-FFF2-40B4-BE49-F238E27FC236}">
                    <a16:creationId xmlns:a16="http://schemas.microsoft.com/office/drawing/2014/main" id="{15F0FFE2-17B1-62E2-DD64-EBA72C525DD6}"/>
                  </a:ext>
                </a:extLst>
              </p:cNvPr>
              <p:cNvSpPr txBox="1"/>
              <p:nvPr/>
            </p:nvSpPr>
            <p:spPr>
              <a:xfrm>
                <a:off x="577078" y="1527301"/>
                <a:ext cx="1844070" cy="369332"/>
              </a:xfrm>
              <a:prstGeom prst="rect">
                <a:avLst/>
              </a:prstGeom>
              <a:noFill/>
            </p:spPr>
            <p:txBody>
              <a:bodyPr wrap="square" rtlCol="0">
                <a:spAutoFit/>
              </a:bodyPr>
              <a:lstStyle/>
              <a:p>
                <a:pPr algn="ctr"/>
                <a:r>
                  <a:rPr lang="zh-CN" altLang="en-US" b="1" dirty="0">
                    <a:solidFill>
                      <a:srgbClr val="A40000"/>
                    </a:solidFill>
                    <a:latin typeface="微软雅黑" panose="020B0503020204020204" charset="-122"/>
                    <a:ea typeface="微软雅黑" panose="020B0503020204020204" charset="-122"/>
                  </a:rPr>
                  <a:t>点击添加关键词</a:t>
                </a:r>
              </a:p>
            </p:txBody>
          </p:sp>
        </p:grpSp>
      </p:grpSp>
    </p:spTree>
    <p:extLst>
      <p:ext uri="{BB962C8B-B14F-4D97-AF65-F5344CB8AC3E}">
        <p14:creationId xmlns:p14="http://schemas.microsoft.com/office/powerpoint/2010/main" val="14485079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C379B80-BB70-2BCA-C0AB-FA215E95FD46}"/>
              </a:ext>
            </a:extLst>
          </p:cNvPr>
          <p:cNvPicPr>
            <a:picLocks noChangeAspect="1"/>
          </p:cNvPicPr>
          <p:nvPr/>
        </p:nvPicPr>
        <p:blipFill>
          <a:blip r:embed="rId2">
            <a:extLst>
              <a:ext uri="{28A0092B-C50C-407E-A947-70E740481C1C}">
                <a14:useLocalDpi xmlns:a14="http://schemas.microsoft.com/office/drawing/2010/main" val="0"/>
              </a:ext>
            </a:extLst>
          </a:blip>
          <a:srcRect l="24643" r="24643"/>
          <a:stretch/>
        </p:blipFill>
        <p:spPr>
          <a:xfrm>
            <a:off x="3550380" y="0"/>
            <a:ext cx="8626998" cy="6858000"/>
          </a:xfrm>
          <a:prstGeom prst="rect">
            <a:avLst/>
          </a:prstGeom>
        </p:spPr>
      </p:pic>
      <p:grpSp>
        <p:nvGrpSpPr>
          <p:cNvPr id="9" name="组合 8">
            <a:extLst>
              <a:ext uri="{FF2B5EF4-FFF2-40B4-BE49-F238E27FC236}">
                <a16:creationId xmlns:a16="http://schemas.microsoft.com/office/drawing/2014/main" id="{2C00E294-93CB-23C9-A2A5-FB8F4B371B56}"/>
              </a:ext>
            </a:extLst>
          </p:cNvPr>
          <p:cNvGrpSpPr/>
          <p:nvPr/>
        </p:nvGrpSpPr>
        <p:grpSpPr>
          <a:xfrm rot="10800000">
            <a:off x="0" y="-4"/>
            <a:ext cx="12191999" cy="6858004"/>
            <a:chOff x="0" y="3"/>
            <a:chExt cx="12191999" cy="6858004"/>
          </a:xfrm>
        </p:grpSpPr>
        <p:sp>
          <p:nvSpPr>
            <p:cNvPr id="2" name="矩形 1">
              <a:extLst>
                <a:ext uri="{FF2B5EF4-FFF2-40B4-BE49-F238E27FC236}">
                  <a16:creationId xmlns:a16="http://schemas.microsoft.com/office/drawing/2014/main" id="{A6AF8C88-9F01-D51E-4F68-2BACFC4AA5DA}"/>
                </a:ext>
              </a:extLst>
            </p:cNvPr>
            <p:cNvSpPr/>
            <p:nvPr/>
          </p:nvSpPr>
          <p:spPr>
            <a:xfrm>
              <a:off x="0" y="3"/>
              <a:ext cx="5485578" cy="6858000"/>
            </a:xfrm>
            <a:prstGeom prst="rect">
              <a:avLst/>
            </a:prstGeom>
            <a:gradFill flip="none" rotWithShape="1">
              <a:gsLst>
                <a:gs pos="0">
                  <a:srgbClr val="A40000">
                    <a:alpha val="80000"/>
                  </a:srgbClr>
                </a:gs>
                <a:gs pos="49000">
                  <a:srgbClr val="C00000">
                    <a:alpha val="5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形状 2">
              <a:extLst>
                <a:ext uri="{FF2B5EF4-FFF2-40B4-BE49-F238E27FC236}">
                  <a16:creationId xmlns:a16="http://schemas.microsoft.com/office/drawing/2014/main" id="{40FE55CB-379F-55AF-0E94-B02BDAEF640F}"/>
                </a:ext>
              </a:extLst>
            </p:cNvPr>
            <p:cNvSpPr/>
            <p:nvPr/>
          </p:nvSpPr>
          <p:spPr>
            <a:xfrm rot="16200000">
              <a:off x="2104075" y="1363024"/>
              <a:ext cx="6857998" cy="413195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gradFill>
              <a:gsLst>
                <a:gs pos="100000">
                  <a:srgbClr val="FCE6BF"/>
                </a:gs>
                <a:gs pos="0">
                  <a:srgbClr val="FCE6BF"/>
                </a:gs>
                <a:gs pos="52000">
                  <a:srgbClr val="D3987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 name="组合 3">
              <a:extLst>
                <a:ext uri="{FF2B5EF4-FFF2-40B4-BE49-F238E27FC236}">
                  <a16:creationId xmlns:a16="http://schemas.microsoft.com/office/drawing/2014/main" id="{FDD48163-4B88-180D-C122-DE30DF1B1449}"/>
                </a:ext>
              </a:extLst>
            </p:cNvPr>
            <p:cNvGrpSpPr/>
            <p:nvPr/>
          </p:nvGrpSpPr>
          <p:grpSpPr>
            <a:xfrm>
              <a:off x="4018811" y="6"/>
              <a:ext cx="8173188" cy="6858001"/>
              <a:chOff x="3913004" y="4"/>
              <a:chExt cx="8173188" cy="6858001"/>
            </a:xfrm>
          </p:grpSpPr>
          <p:sp>
            <p:nvSpPr>
              <p:cNvPr id="5" name="任意多边形: 形状 4">
                <a:extLst>
                  <a:ext uri="{FF2B5EF4-FFF2-40B4-BE49-F238E27FC236}">
                    <a16:creationId xmlns:a16="http://schemas.microsoft.com/office/drawing/2014/main" id="{40C8F2D0-1B3B-024B-D0BB-06C5B24BEC9D}"/>
                  </a:ext>
                </a:extLst>
              </p:cNvPr>
              <p:cNvSpPr/>
              <p:nvPr/>
            </p:nvSpPr>
            <p:spPr>
              <a:xfrm rot="16200000">
                <a:off x="2372313" y="1540695"/>
                <a:ext cx="6857998" cy="3776615"/>
              </a:xfrm>
              <a:custGeom>
                <a:avLst/>
                <a:gdLst>
                  <a:gd name="connsiteX0" fmla="*/ 12192000 w 12192000"/>
                  <a:gd name="connsiteY0" fmla="*/ 0 h 2102674"/>
                  <a:gd name="connsiteX1" fmla="*/ 12192000 w 12192000"/>
                  <a:gd name="connsiteY1" fmla="*/ 2102674 h 2102674"/>
                  <a:gd name="connsiteX2" fmla="*/ 0 w 12192000"/>
                  <a:gd name="connsiteY2" fmla="*/ 2102674 h 2102674"/>
                  <a:gd name="connsiteX3" fmla="*/ 0 w 12192000"/>
                  <a:gd name="connsiteY3" fmla="*/ 0 h 2102674"/>
                  <a:gd name="connsiteX4" fmla="*/ 240873 w 12192000"/>
                  <a:gd name="connsiteY4" fmla="*/ 82029 h 2102674"/>
                  <a:gd name="connsiteX5" fmla="*/ 6096000 w 12192000"/>
                  <a:gd name="connsiteY5" fmla="*/ 832675 h 2102674"/>
                  <a:gd name="connsiteX6" fmla="*/ 11951127 w 12192000"/>
                  <a:gd name="connsiteY6" fmla="*/ 82029 h 210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02674">
                    <a:moveTo>
                      <a:pt x="12192000" y="0"/>
                    </a:moveTo>
                    <a:lnTo>
                      <a:pt x="12192000" y="2102674"/>
                    </a:lnTo>
                    <a:lnTo>
                      <a:pt x="0" y="2102674"/>
                    </a:lnTo>
                    <a:lnTo>
                      <a:pt x="0" y="0"/>
                    </a:lnTo>
                    <a:lnTo>
                      <a:pt x="240873" y="82029"/>
                    </a:lnTo>
                    <a:cubicBezTo>
                      <a:pt x="1739331" y="545816"/>
                      <a:pt x="3809431" y="832675"/>
                      <a:pt x="6096000" y="832675"/>
                    </a:cubicBezTo>
                    <a:cubicBezTo>
                      <a:pt x="8382570" y="832675"/>
                      <a:pt x="10452669" y="545816"/>
                      <a:pt x="11951127" y="82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矩形 5">
                <a:extLst>
                  <a:ext uri="{FF2B5EF4-FFF2-40B4-BE49-F238E27FC236}">
                    <a16:creationId xmlns:a16="http://schemas.microsoft.com/office/drawing/2014/main" id="{BFF511AC-520A-96A0-90EE-84B418889EA5}"/>
                  </a:ext>
                </a:extLst>
              </p:cNvPr>
              <p:cNvSpPr/>
              <p:nvPr/>
            </p:nvSpPr>
            <p:spPr>
              <a:xfrm rot="16200000">
                <a:off x="6180482" y="952294"/>
                <a:ext cx="6857998" cy="495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文本框 9">
            <a:extLst>
              <a:ext uri="{FF2B5EF4-FFF2-40B4-BE49-F238E27FC236}">
                <a16:creationId xmlns:a16="http://schemas.microsoft.com/office/drawing/2014/main" id="{1EA1F15B-799B-5D2E-9C36-CE0796D9C0D9}"/>
              </a:ext>
            </a:extLst>
          </p:cNvPr>
          <p:cNvSpPr txBox="1"/>
          <p:nvPr/>
        </p:nvSpPr>
        <p:spPr>
          <a:xfrm>
            <a:off x="8057446" y="1174531"/>
            <a:ext cx="4395789" cy="4508927"/>
          </a:xfrm>
          <a:prstGeom prst="rect">
            <a:avLst/>
          </a:prstGeom>
          <a:noFill/>
        </p:spPr>
        <p:txBody>
          <a:bodyPr wrap="square" rtlCol="0">
            <a:spAutoFit/>
          </a:bodyPr>
          <a:lstStyle/>
          <a:p>
            <a:r>
              <a:rPr lang="en-US" altLang="zh-CN" sz="28700" b="1" dirty="0">
                <a:gradFill>
                  <a:gsLst>
                    <a:gs pos="0">
                      <a:srgbClr val="FCE6BF"/>
                    </a:gs>
                    <a:gs pos="100000">
                      <a:srgbClr val="D39870"/>
                    </a:gs>
                  </a:gsLst>
                  <a:lin ang="5400000" scaled="1"/>
                </a:gra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02</a:t>
            </a:r>
            <a:endParaRPr lang="zh-CN" altLang="en-US" sz="28700" b="1" dirty="0">
              <a:gradFill>
                <a:gsLst>
                  <a:gs pos="0">
                    <a:srgbClr val="FCE6BF"/>
                  </a:gs>
                  <a:gs pos="100000">
                    <a:srgbClr val="D39870"/>
                  </a:gs>
                </a:gsLst>
                <a:lin ang="5400000" scaled="1"/>
              </a:gra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图片 11">
            <a:extLst>
              <a:ext uri="{FF2B5EF4-FFF2-40B4-BE49-F238E27FC236}">
                <a16:creationId xmlns:a16="http://schemas.microsoft.com/office/drawing/2014/main" id="{F2F4083E-A5DE-5960-8892-FCA5B9C100C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20000"/>
                    </a14:imgEffect>
                  </a14:imgLayer>
                </a14:imgProps>
              </a:ext>
              <a:ext uri="{28A0092B-C50C-407E-A947-70E740481C1C}">
                <a14:useLocalDpi xmlns:a14="http://schemas.microsoft.com/office/drawing/2010/main" val="0"/>
              </a:ext>
            </a:extLst>
          </a:blip>
          <a:srcRect l="52600" t="16889" r="17906" b="24740"/>
          <a:stretch/>
        </p:blipFill>
        <p:spPr>
          <a:xfrm>
            <a:off x="14622" y="587888"/>
            <a:ext cx="2927030" cy="5845216"/>
          </a:xfrm>
          <a:prstGeom prst="rect">
            <a:avLst/>
          </a:prstGeom>
        </p:spPr>
      </p:pic>
      <p:grpSp>
        <p:nvGrpSpPr>
          <p:cNvPr id="14" name="组合 13">
            <a:extLst>
              <a:ext uri="{FF2B5EF4-FFF2-40B4-BE49-F238E27FC236}">
                <a16:creationId xmlns:a16="http://schemas.microsoft.com/office/drawing/2014/main" id="{811CAE1D-4BC7-BEDC-A41B-16977977EEE4}"/>
              </a:ext>
            </a:extLst>
          </p:cNvPr>
          <p:cNvGrpSpPr/>
          <p:nvPr/>
        </p:nvGrpSpPr>
        <p:grpSpPr>
          <a:xfrm>
            <a:off x="834500" y="1404563"/>
            <a:ext cx="6004663" cy="3728776"/>
            <a:chOff x="5842504" y="1266069"/>
            <a:chExt cx="6004663" cy="3728776"/>
          </a:xfrm>
        </p:grpSpPr>
        <p:sp>
          <p:nvSpPr>
            <p:cNvPr id="15" name="文本框 14">
              <a:extLst>
                <a:ext uri="{FF2B5EF4-FFF2-40B4-BE49-F238E27FC236}">
                  <a16:creationId xmlns:a16="http://schemas.microsoft.com/office/drawing/2014/main" id="{4D70D7A0-AB31-C76F-8424-DF2A18DA5719}"/>
                </a:ext>
              </a:extLst>
            </p:cNvPr>
            <p:cNvSpPr txBox="1"/>
            <p:nvPr/>
          </p:nvSpPr>
          <p:spPr>
            <a:xfrm>
              <a:off x="5842504" y="2028962"/>
              <a:ext cx="4707144" cy="707886"/>
            </a:xfrm>
            <a:prstGeom prst="rect">
              <a:avLst/>
            </a:prstGeom>
            <a:noFill/>
          </p:spPr>
          <p:txBody>
            <a:bodyPr wrap="square" rtlCol="0">
              <a:spAutoFit/>
            </a:bodyPr>
            <a:lstStyle/>
            <a:p>
              <a:r>
                <a:rPr lang="zh-CN" altLang="en-US" sz="4000" b="1" spc="100" dirty="0">
                  <a:gradFill flip="none" rotWithShape="1">
                    <a:gsLst>
                      <a:gs pos="0">
                        <a:srgbClr val="A40000"/>
                      </a:gs>
                      <a:gs pos="84000">
                        <a:srgbClr val="A40000">
                          <a:tint val="44500"/>
                          <a:satMod val="160000"/>
                        </a:srgbClr>
                      </a:gs>
                      <a:gs pos="100000">
                        <a:srgbClr val="A40000">
                          <a:tint val="23500"/>
                          <a:satMod val="160000"/>
                        </a:srgbClr>
                      </a:gs>
                    </a:gsLst>
                    <a:lin ang="5400000" scaled="1"/>
                    <a:tileRect/>
                  </a:gradFill>
                  <a:latin typeface="微软雅黑" panose="020B0503020204020204" charset="-122"/>
                  <a:ea typeface="微软雅黑" panose="020B0503020204020204" charset="-122"/>
                </a:rPr>
                <a:t>点击此处添加标题</a:t>
              </a:r>
            </a:p>
          </p:txBody>
        </p:sp>
        <p:sp>
          <p:nvSpPr>
            <p:cNvPr id="21" name="文本框 20">
              <a:extLst>
                <a:ext uri="{FF2B5EF4-FFF2-40B4-BE49-F238E27FC236}">
                  <a16:creationId xmlns:a16="http://schemas.microsoft.com/office/drawing/2014/main" id="{022A4E0A-FB58-C9BB-EC0A-B8E46456BB3C}"/>
                </a:ext>
              </a:extLst>
            </p:cNvPr>
            <p:cNvSpPr txBox="1"/>
            <p:nvPr/>
          </p:nvSpPr>
          <p:spPr>
            <a:xfrm>
              <a:off x="5893783" y="3333236"/>
              <a:ext cx="5953384" cy="1661609"/>
            </a:xfrm>
            <a:prstGeom prst="rect">
              <a:avLst/>
            </a:prstGeom>
            <a:noFill/>
          </p:spPr>
          <p:txBody>
            <a:bodyPr wrap="square" rtlCol="0">
              <a:spAutoFit/>
            </a:bodyPr>
            <a:lstStyle>
              <a:defPPr>
                <a:defRPr lang="zh-CN"/>
              </a:defPPr>
              <a:lvl1pPr algn="ctr">
                <a:lnSpc>
                  <a:spcPct val="110000"/>
                </a:lnSpc>
                <a:defRPr sz="1200">
                  <a:solidFill>
                    <a:schemeClr val="accent1">
                      <a:lumMod val="50000"/>
                      <a:alpha val="80000"/>
                    </a:schemeClr>
                  </a:solidFill>
                  <a:latin typeface="微软雅黑" panose="020B0503020204020204" charset="-122"/>
                  <a:ea typeface="微软雅黑" panose="020B0503020204020204" charset="-122"/>
                </a:defRPr>
              </a:lvl1pPr>
            </a:lstStyle>
            <a:p>
              <a:pPr algn="l">
                <a:lnSpc>
                  <a:spcPct val="130000"/>
                </a:lnSpc>
                <a:buFont typeface="+mj-lt"/>
                <a:buAutoNum type="arabicPeriod"/>
              </a:pPr>
              <a:r>
                <a:rPr lang="zh-CN" altLang="en-US" sz="1600" spc="100" dirty="0">
                  <a:solidFill>
                    <a:schemeClr val="tx1">
                      <a:lumMod val="75000"/>
                      <a:lumOff val="25000"/>
                    </a:schemeClr>
                  </a:solidFill>
                </a:rPr>
                <a:t>可在此处添加第二部分的重点概述</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敲击回车即可换行添加新内容</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换行后将按序自动增加跳转</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如不需添加文字，选中文本框删除即可</a:t>
              </a:r>
              <a:endParaRPr lang="en-US" altLang="zh-CN" sz="1600" spc="100" dirty="0">
                <a:solidFill>
                  <a:schemeClr val="tx1">
                    <a:lumMod val="75000"/>
                    <a:lumOff val="25000"/>
                  </a:schemeClr>
                </a:solidFill>
              </a:endParaRPr>
            </a:p>
            <a:p>
              <a:pPr algn="l">
                <a:lnSpc>
                  <a:spcPct val="130000"/>
                </a:lnSpc>
                <a:buFont typeface="+mj-lt"/>
                <a:buAutoNum type="arabicPeriod"/>
              </a:pPr>
              <a:r>
                <a:rPr lang="zh-CN" altLang="en-US" sz="1600" spc="100" dirty="0">
                  <a:solidFill>
                    <a:schemeClr val="tx1">
                      <a:lumMod val="75000"/>
                      <a:lumOff val="25000"/>
                    </a:schemeClr>
                  </a:solidFill>
                </a:rPr>
                <a:t>若需更改右侧序号图片，选中图片点击右键“更改图片”</a:t>
              </a:r>
            </a:p>
          </p:txBody>
        </p:sp>
        <p:sp>
          <p:nvSpPr>
            <p:cNvPr id="22" name="文本框 21">
              <a:extLst>
                <a:ext uri="{FF2B5EF4-FFF2-40B4-BE49-F238E27FC236}">
                  <a16:creationId xmlns:a16="http://schemas.microsoft.com/office/drawing/2014/main" id="{B44EBB52-D542-3375-4E13-3A6FA4AE5485}"/>
                </a:ext>
              </a:extLst>
            </p:cNvPr>
            <p:cNvSpPr txBox="1"/>
            <p:nvPr/>
          </p:nvSpPr>
          <p:spPr>
            <a:xfrm>
              <a:off x="5861142" y="2736848"/>
              <a:ext cx="3473430" cy="369332"/>
            </a:xfrm>
            <a:prstGeom prst="rect">
              <a:avLst/>
            </a:prstGeom>
            <a:noFill/>
          </p:spPr>
          <p:txBody>
            <a:bodyPr wrap="square" rtlCol="0">
              <a:spAutoFit/>
            </a:bodyPr>
            <a:lstStyle/>
            <a:p>
              <a:r>
                <a:rPr lang="en-US" altLang="zh-CN" spc="100" dirty="0">
                  <a:solidFill>
                    <a:schemeClr val="tx1">
                      <a:lumMod val="75000"/>
                      <a:lumOff val="25000"/>
                      <a:alpha val="63000"/>
                    </a:schemeClr>
                  </a:solidFill>
                  <a:latin typeface="微软雅黑" panose="020B0503020204020204" charset="-122"/>
                  <a:ea typeface="微软雅黑" panose="020B0503020204020204" charset="-122"/>
                </a:rPr>
                <a:t>Click here to add a title</a:t>
              </a:r>
              <a:endParaRPr lang="zh-CN" altLang="en-US" spc="100" dirty="0">
                <a:solidFill>
                  <a:schemeClr val="tx1">
                    <a:lumMod val="75000"/>
                    <a:lumOff val="25000"/>
                    <a:alpha val="63000"/>
                  </a:schemeClr>
                </a:solidFill>
                <a:latin typeface="微软雅黑" panose="020B0503020204020204" charset="-122"/>
                <a:ea typeface="微软雅黑" panose="020B0503020204020204" charset="-122"/>
              </a:endParaRPr>
            </a:p>
          </p:txBody>
        </p:sp>
        <p:sp>
          <p:nvSpPr>
            <p:cNvPr id="23" name="文本框 22">
              <a:extLst>
                <a:ext uri="{FF2B5EF4-FFF2-40B4-BE49-F238E27FC236}">
                  <a16:creationId xmlns:a16="http://schemas.microsoft.com/office/drawing/2014/main" id="{45BD67D0-3313-C821-E293-020D542EFB75}"/>
                </a:ext>
              </a:extLst>
            </p:cNvPr>
            <p:cNvSpPr txBox="1"/>
            <p:nvPr/>
          </p:nvSpPr>
          <p:spPr>
            <a:xfrm>
              <a:off x="5893783" y="1266069"/>
              <a:ext cx="1799176" cy="553998"/>
            </a:xfrm>
            <a:prstGeom prst="rect">
              <a:avLst/>
            </a:prstGeom>
            <a:noFill/>
          </p:spPr>
          <p:txBody>
            <a:bodyPr wrap="square" rtlCol="0">
              <a:spAutoFit/>
            </a:bodyPr>
            <a:lstStyle/>
            <a:p>
              <a:pPr algn="ctr"/>
              <a:r>
                <a:rPr lang="zh-CN" altLang="en-US" sz="3000" b="1" spc="100" dirty="0">
                  <a:solidFill>
                    <a:schemeClr val="bg1"/>
                  </a:solidFill>
                  <a:highlight>
                    <a:srgbClr val="A40000"/>
                  </a:highlight>
                  <a:latin typeface="微软雅黑" panose="020B0503020204020204" charset="-122"/>
                  <a:ea typeface="微软雅黑" panose="020B0503020204020204" charset="-122"/>
                </a:rPr>
                <a:t>第二部分</a:t>
              </a:r>
            </a:p>
          </p:txBody>
        </p:sp>
      </p:grpSp>
    </p:spTree>
    <p:extLst>
      <p:ext uri="{BB962C8B-B14F-4D97-AF65-F5344CB8AC3E}">
        <p14:creationId xmlns:p14="http://schemas.microsoft.com/office/powerpoint/2010/main" val="3204585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CA0D6AD-B224-1A98-931A-C3F5AFDC9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 name="Group 6">
            <a:extLst>
              <a:ext uri="{FF2B5EF4-FFF2-40B4-BE49-F238E27FC236}">
                <a16:creationId xmlns:a16="http://schemas.microsoft.com/office/drawing/2014/main" id="{7852DB32-FC84-074D-A688-7CCEFBC934B1}"/>
              </a:ext>
            </a:extLst>
          </p:cNvPr>
          <p:cNvGrpSpPr/>
          <p:nvPr/>
        </p:nvGrpSpPr>
        <p:grpSpPr>
          <a:xfrm rot="10800000" flipV="1">
            <a:off x="11015134" y="5659683"/>
            <a:ext cx="818744" cy="766625"/>
            <a:chOff x="8532745" y="571782"/>
            <a:chExt cx="1931366" cy="1845590"/>
          </a:xfrm>
        </p:grpSpPr>
        <p:sp>
          <p:nvSpPr>
            <p:cNvPr id="17" name="Right Triangle 7">
              <a:extLst>
                <a:ext uri="{FF2B5EF4-FFF2-40B4-BE49-F238E27FC236}">
                  <a16:creationId xmlns:a16="http://schemas.microsoft.com/office/drawing/2014/main" id="{42CE3BBE-0D19-E943-9C52-BFEBA931110E}"/>
                </a:ext>
              </a:extLst>
            </p:cNvPr>
            <p:cNvSpPr/>
            <p:nvPr/>
          </p:nvSpPr>
          <p:spPr>
            <a:xfrm>
              <a:off x="8532745" y="855272"/>
              <a:ext cx="1562100" cy="1562100"/>
            </a:xfrm>
            <a:prstGeom prst="rtTriangle">
              <a:avLst/>
            </a:prstGeom>
            <a:noFill/>
            <a:ln w="57150">
              <a:solidFill>
                <a:srgbClr val="A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8" name="Right Triangle 8">
              <a:extLst>
                <a:ext uri="{FF2B5EF4-FFF2-40B4-BE49-F238E27FC236}">
                  <a16:creationId xmlns:a16="http://schemas.microsoft.com/office/drawing/2014/main" id="{90298DE6-CFA1-AA49-913D-936E1AAAE246}"/>
                </a:ext>
              </a:extLst>
            </p:cNvPr>
            <p:cNvSpPr/>
            <p:nvPr/>
          </p:nvSpPr>
          <p:spPr>
            <a:xfrm>
              <a:off x="8902011" y="571782"/>
              <a:ext cx="1562100" cy="1562100"/>
            </a:xfrm>
            <a:prstGeom prst="rtTriangle">
              <a:avLst/>
            </a:prstGeom>
            <a:solidFill>
              <a:schemeClr val="bg1"/>
            </a:solidFill>
            <a:ln w="57150">
              <a:solidFill>
                <a:srgbClr val="FCE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grpSp>
      <p:grpSp>
        <p:nvGrpSpPr>
          <p:cNvPr id="8" name="组合 7">
            <a:extLst>
              <a:ext uri="{FF2B5EF4-FFF2-40B4-BE49-F238E27FC236}">
                <a16:creationId xmlns:a16="http://schemas.microsoft.com/office/drawing/2014/main" id="{3ECFC9A9-1370-275E-660D-6405EA0F8796}"/>
              </a:ext>
            </a:extLst>
          </p:cNvPr>
          <p:cNvGrpSpPr/>
          <p:nvPr/>
        </p:nvGrpSpPr>
        <p:grpSpPr>
          <a:xfrm>
            <a:off x="0" y="908718"/>
            <a:ext cx="4923693" cy="5949281"/>
            <a:chOff x="-1" y="675582"/>
            <a:chExt cx="7049755" cy="6887846"/>
          </a:xfrm>
        </p:grpSpPr>
        <p:sp>
          <p:nvSpPr>
            <p:cNvPr id="15" name="Freeform: Shape 8">
              <a:extLst>
                <a:ext uri="{FF2B5EF4-FFF2-40B4-BE49-F238E27FC236}">
                  <a16:creationId xmlns:a16="http://schemas.microsoft.com/office/drawing/2014/main" id="{4F1A047B-A2FF-024E-A388-65F03F796A37}"/>
                </a:ext>
              </a:extLst>
            </p:cNvPr>
            <p:cNvSpPr/>
            <p:nvPr/>
          </p:nvSpPr>
          <p:spPr>
            <a:xfrm>
              <a:off x="0" y="675582"/>
              <a:ext cx="4143527" cy="6887846"/>
            </a:xfrm>
            <a:custGeom>
              <a:avLst/>
              <a:gdLst>
                <a:gd name="connsiteX0" fmla="*/ 0 w 4078514"/>
                <a:gd name="connsiteY0" fmla="*/ 0 h 6858000"/>
                <a:gd name="connsiteX1" fmla="*/ 4078514 w 4078514"/>
                <a:gd name="connsiteY1" fmla="*/ 0 h 6858000"/>
                <a:gd name="connsiteX2" fmla="*/ 4078514 w 4078514"/>
                <a:gd name="connsiteY2" fmla="*/ 1 h 6858000"/>
                <a:gd name="connsiteX3" fmla="*/ 2046514 w 4078514"/>
                <a:gd name="connsiteY3" fmla="*/ 6858000 h 6858000"/>
                <a:gd name="connsiteX4" fmla="*/ 0 w 40785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14" h="6858000">
                  <a:moveTo>
                    <a:pt x="0" y="0"/>
                  </a:moveTo>
                  <a:lnTo>
                    <a:pt x="4078514" y="0"/>
                  </a:lnTo>
                  <a:lnTo>
                    <a:pt x="4078514" y="1"/>
                  </a:lnTo>
                  <a:lnTo>
                    <a:pt x="2046514" y="6858000"/>
                  </a:lnTo>
                  <a:lnTo>
                    <a:pt x="0" y="6858000"/>
                  </a:lnTo>
                  <a:close/>
                </a:path>
              </a:pathLst>
            </a:cu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51" name="任意形状 50">
              <a:extLst>
                <a:ext uri="{FF2B5EF4-FFF2-40B4-BE49-F238E27FC236}">
                  <a16:creationId xmlns:a16="http://schemas.microsoft.com/office/drawing/2014/main" id="{EC1FA8EA-F42D-D142-80C0-77ACF93BEC1F}"/>
                </a:ext>
              </a:extLst>
            </p:cNvPr>
            <p:cNvSpPr/>
            <p:nvPr/>
          </p:nvSpPr>
          <p:spPr>
            <a:xfrm>
              <a:off x="1098898" y="705428"/>
              <a:ext cx="5950856" cy="6857998"/>
            </a:xfrm>
            <a:custGeom>
              <a:avLst/>
              <a:gdLst>
                <a:gd name="connsiteX0" fmla="*/ 2031999 w 5950856"/>
                <a:gd name="connsiteY0" fmla="*/ 0 h 6857998"/>
                <a:gd name="connsiteX1" fmla="*/ 5950856 w 5950856"/>
                <a:gd name="connsiteY1" fmla="*/ 0 h 6857998"/>
                <a:gd name="connsiteX2" fmla="*/ 3918857 w 5950856"/>
                <a:gd name="connsiteY2" fmla="*/ 6857998 h 6857998"/>
                <a:gd name="connsiteX3" fmla="*/ 0 w 5950856"/>
                <a:gd name="connsiteY3" fmla="*/ 6857998 h 6857998"/>
                <a:gd name="connsiteX4" fmla="*/ 2031999 w 5950856"/>
                <a:gd name="connsiteY4" fmla="*/ 1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0856" h="6857998">
                  <a:moveTo>
                    <a:pt x="2031999" y="0"/>
                  </a:moveTo>
                  <a:lnTo>
                    <a:pt x="5950856" y="0"/>
                  </a:lnTo>
                  <a:lnTo>
                    <a:pt x="3918857" y="6857998"/>
                  </a:lnTo>
                  <a:lnTo>
                    <a:pt x="0" y="6857998"/>
                  </a:lnTo>
                  <a:lnTo>
                    <a:pt x="2031999" y="1"/>
                  </a:lnTo>
                  <a:close/>
                </a:path>
              </a:pathLst>
            </a:custGeom>
            <a:blipFill>
              <a:blip r:embed="rId5"/>
              <a:stretch>
                <a:fillRect t="-13624" b="-136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2" name="图片 1">
              <a:extLst>
                <a:ext uri="{FF2B5EF4-FFF2-40B4-BE49-F238E27FC236}">
                  <a16:creationId xmlns:a16="http://schemas.microsoft.com/office/drawing/2014/main" id="{EB40C142-6F01-EC84-BCB3-33E0530DEFCA}"/>
                </a:ext>
              </a:extLst>
            </p:cNvPr>
            <p:cNvPicPr>
              <a:picLocks noChangeAspect="1"/>
            </p:cNvPicPr>
            <p:nvPr/>
          </p:nvPicPr>
          <p:blipFill rotWithShape="1">
            <a:blip r:embed="rId6">
              <a:extLst>
                <a:ext uri="{28A0092B-C50C-407E-A947-70E740481C1C}">
                  <a14:useLocalDpi xmlns:a14="http://schemas.microsoft.com/office/drawing/2010/main" val="0"/>
                </a:ext>
              </a:extLst>
            </a:blip>
            <a:srcRect l="31424" t="5072" r="14002" b="15474"/>
            <a:stretch/>
          </p:blipFill>
          <p:spPr>
            <a:xfrm>
              <a:off x="-1" y="1139664"/>
              <a:ext cx="1718080" cy="5341841"/>
            </a:xfrm>
            <a:prstGeom prst="rect">
              <a:avLst/>
            </a:prstGeom>
          </p:spPr>
        </p:pic>
      </p:grpSp>
      <p:sp>
        <p:nvSpPr>
          <p:cNvPr id="5" name="Subtitle 2">
            <a:extLst>
              <a:ext uri="{FF2B5EF4-FFF2-40B4-BE49-F238E27FC236}">
                <a16:creationId xmlns:a16="http://schemas.microsoft.com/office/drawing/2014/main" id="{F99AC344-E68D-1305-999D-A2E59A29C75E}"/>
              </a:ext>
            </a:extLst>
          </p:cNvPr>
          <p:cNvSpPr txBox="1"/>
          <p:nvPr/>
        </p:nvSpPr>
        <p:spPr>
          <a:xfrm>
            <a:off x="4923693" y="1843180"/>
            <a:ext cx="6639781" cy="3384815"/>
          </a:xfrm>
          <a:prstGeom prst="rect">
            <a:avLst/>
          </a:prstGeom>
        </p:spPr>
        <p:txBody>
          <a:bodyPr vert="horz" wrap="square" lIns="108692" tIns="54345" rIns="108692" bIns="54345"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indent="457200" algn="just">
              <a:lnSpc>
                <a:spcPct val="150000"/>
              </a:lnSpc>
            </a:pPr>
            <a:r>
              <a:rPr lang="zh-CN" altLang="en-US" sz="1800" dirty="0">
                <a:solidFill>
                  <a:schemeClr val="tx1"/>
                </a:solidFill>
                <a:latin typeface="微软雅黑" panose="020B0503020204020204" pitchFamily="34" charset="-122"/>
                <a:ea typeface="微软雅黑" panose="020B0503020204020204" pitchFamily="34" charset="-122"/>
              </a:rPr>
              <a:t>华中师范大学（</a:t>
            </a:r>
            <a:r>
              <a:rPr lang="en-US" altLang="zh-CN" sz="1800" dirty="0">
                <a:solidFill>
                  <a:schemeClr val="tx1"/>
                </a:solidFill>
                <a:latin typeface="微软雅黑" panose="020B0503020204020204" pitchFamily="34" charset="-122"/>
                <a:ea typeface="微软雅黑" panose="020B0503020204020204" pitchFamily="34" charset="-122"/>
              </a:rPr>
              <a:t>Central China Normal University</a:t>
            </a:r>
            <a:r>
              <a:rPr lang="zh-CN" altLang="en-US" sz="1800" dirty="0">
                <a:solidFill>
                  <a:schemeClr val="tx1"/>
                </a:solidFill>
                <a:latin typeface="微软雅黑" panose="020B0503020204020204" pitchFamily="34" charset="-122"/>
                <a:ea typeface="微软雅黑" panose="020B0503020204020204" pitchFamily="34" charset="-122"/>
              </a:rPr>
              <a:t>）简称“华大”或“华中师大”，位于湖北省会武汉，是中华人民共和国教育部直属重点综合性师范大学，国家“</a:t>
            </a:r>
            <a:r>
              <a:rPr lang="en-US" altLang="zh-CN" sz="1800" dirty="0">
                <a:solidFill>
                  <a:schemeClr val="tx1"/>
                </a:solidFill>
                <a:latin typeface="微软雅黑" panose="020B0503020204020204" pitchFamily="34" charset="-122"/>
                <a:ea typeface="微软雅黑" panose="020B0503020204020204" pitchFamily="34" charset="-122"/>
              </a:rPr>
              <a:t>211</a:t>
            </a:r>
            <a:r>
              <a:rPr lang="zh-CN" altLang="en-US" sz="1800" dirty="0">
                <a:solidFill>
                  <a:schemeClr val="tx1"/>
                </a:solidFill>
                <a:latin typeface="微软雅黑" panose="020B0503020204020204" pitchFamily="34" charset="-122"/>
                <a:ea typeface="微软雅黑" panose="020B0503020204020204" pitchFamily="34" charset="-122"/>
              </a:rPr>
              <a:t>工程”、“</a:t>
            </a:r>
            <a:r>
              <a:rPr lang="en-US" altLang="zh-CN" sz="1800" dirty="0">
                <a:solidFill>
                  <a:schemeClr val="tx1"/>
                </a:solidFill>
                <a:latin typeface="微软雅黑" panose="020B0503020204020204" pitchFamily="34" charset="-122"/>
                <a:ea typeface="微软雅黑" panose="020B0503020204020204" pitchFamily="34" charset="-122"/>
              </a:rPr>
              <a:t>985</a:t>
            </a:r>
            <a:r>
              <a:rPr lang="zh-CN" altLang="en-US" sz="1800" dirty="0">
                <a:solidFill>
                  <a:schemeClr val="tx1"/>
                </a:solidFill>
                <a:latin typeface="微软雅黑" panose="020B0503020204020204" pitchFamily="34" charset="-122"/>
                <a:ea typeface="微软雅黑" panose="020B0503020204020204" pitchFamily="34" charset="-122"/>
              </a:rPr>
              <a:t>工程优势学科创新平台”重点建设院校，世界一流学科建设高校，入选国家“</a:t>
            </a:r>
            <a:r>
              <a:rPr lang="en-US" altLang="zh-CN" sz="1800" dirty="0">
                <a:solidFill>
                  <a:schemeClr val="tx1"/>
                </a:solidFill>
                <a:latin typeface="微软雅黑" panose="020B0503020204020204" pitchFamily="34" charset="-122"/>
                <a:ea typeface="微软雅黑" panose="020B0503020204020204" pitchFamily="34" charset="-122"/>
              </a:rPr>
              <a:t>2011</a:t>
            </a:r>
            <a:r>
              <a:rPr lang="zh-CN" altLang="en-US" sz="1800" dirty="0">
                <a:solidFill>
                  <a:schemeClr val="tx1"/>
                </a:solidFill>
                <a:latin typeface="微软雅黑" panose="020B0503020204020204" pitchFamily="34" charset="-122"/>
                <a:ea typeface="微软雅黑" panose="020B0503020204020204" pitchFamily="34" charset="-122"/>
              </a:rPr>
              <a:t>计划”、“</a:t>
            </a:r>
            <a:r>
              <a:rPr lang="en-US" altLang="zh-CN" sz="1800" dirty="0">
                <a:solidFill>
                  <a:schemeClr val="tx1"/>
                </a:solidFill>
                <a:latin typeface="微软雅黑" panose="020B0503020204020204" pitchFamily="34" charset="-122"/>
                <a:ea typeface="微软雅黑" panose="020B0503020204020204" pitchFamily="34" charset="-122"/>
              </a:rPr>
              <a:t>111</a:t>
            </a:r>
            <a:r>
              <a:rPr lang="zh-CN" altLang="en-US" sz="1800" dirty="0">
                <a:solidFill>
                  <a:schemeClr val="tx1"/>
                </a:solidFill>
                <a:latin typeface="微软雅黑" panose="020B0503020204020204" pitchFamily="34" charset="-122"/>
                <a:ea typeface="微软雅黑" panose="020B0503020204020204" pitchFamily="34" charset="-122"/>
              </a:rPr>
              <a:t>计划”、国家建设高水平大学公派研究生项目、国家大学生文化素质教育基地，中日人文交流大学联盟创始高校，武汉七校联合办学成员，全国首批博士、硕士学位授予单位，国家师范生免费教育试点高校。 </a:t>
            </a:r>
            <a:endParaRPr lang="en-US" altLang="zh-CN" sz="1800" dirty="0">
              <a:solidFill>
                <a:schemeClr val="tx1"/>
              </a:solidFill>
              <a:latin typeface="微软雅黑" panose="020B0503020204020204" pitchFamily="34" charset="-122"/>
              <a:ea typeface="微软雅黑" panose="020B0503020204020204" pitchFamily="34" charset="-122"/>
              <a:cs typeface="Source Sans Pro" panose="020B0503030403020204" charset="0"/>
            </a:endParaRPr>
          </a:p>
        </p:txBody>
      </p:sp>
      <p:sp>
        <p:nvSpPr>
          <p:cNvPr id="9" name="PA-102241">
            <a:extLst>
              <a:ext uri="{FF2B5EF4-FFF2-40B4-BE49-F238E27FC236}">
                <a16:creationId xmlns:a16="http://schemas.microsoft.com/office/drawing/2014/main" id="{30CE934A-F4D2-8595-2B11-B78CC5459ADD}"/>
              </a:ext>
            </a:extLst>
          </p:cNvPr>
          <p:cNvSpPr/>
          <p:nvPr>
            <p:custDataLst>
              <p:tags r:id="rId1"/>
            </p:custDataLst>
          </p:nvPr>
        </p:nvSpPr>
        <p:spPr>
          <a:xfrm>
            <a:off x="925580" y="192749"/>
            <a:ext cx="5237978" cy="523220"/>
          </a:xfrm>
          <a:prstGeom prst="rect">
            <a:avLst/>
          </a:prstGeom>
        </p:spPr>
        <p:txBody>
          <a:bodyPr wrap="square">
            <a:spAutoFit/>
          </a:bodyPr>
          <a:lstStyle/>
          <a:p>
            <a:r>
              <a:rPr lang="zh-CN" altLang="en-US" sz="2800" dirty="0">
                <a:solidFill>
                  <a:srgbClr val="A40000"/>
                </a:solidFill>
                <a:latin typeface="思源黑体 CN Heavy" panose="020B0A00000000000000" pitchFamily="34" charset="-122"/>
                <a:ea typeface="思源黑体 CN Heavy" panose="020B0A00000000000000" pitchFamily="34" charset="-122"/>
                <a:cs typeface="方正苏新诗柳楷简体-yolan" panose="02000000000000000000" pitchFamily="2" charset="-122"/>
                <a:sym typeface="Arial" panose="020B0604020202020204" pitchFamily="34" charset="0"/>
              </a:rPr>
              <a:t>点击输入标题</a:t>
            </a:r>
          </a:p>
        </p:txBody>
      </p:sp>
    </p:spTree>
    <p:extLst>
      <p:ext uri="{BB962C8B-B14F-4D97-AF65-F5344CB8AC3E}">
        <p14:creationId xmlns:p14="http://schemas.microsoft.com/office/powerpoint/2010/main" val="35099778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d260eb53-ca67-4f7a-af60-366943a40bdd&quot;,&quot;Name&quot;:null,&quot;Kind&quot;:&quot;Custom&quot;,&quot;OldGuidesSetting&quot;:{&quot;HeaderHeight&quot;:0.0,&quot;FooterHeight&quot;:0.0,&quot;SideMargin&quot;:0.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PA" val="v5.2.8"/>
</p:tagLst>
</file>

<file path=ppt/tags/tag13.xml><?xml version="1.0" encoding="utf-8"?>
<p:tagLst xmlns:a="http://schemas.openxmlformats.org/drawingml/2006/main" xmlns:r="http://schemas.openxmlformats.org/officeDocument/2006/relationships" xmlns:p="http://schemas.openxmlformats.org/presentationml/2006/main">
  <p:tag name="PA" val="v5.1.0"/>
</p:tagLst>
</file>

<file path=ppt/tags/tag14.xml><?xml version="1.0" encoding="utf-8"?>
<p:tagLst xmlns:a="http://schemas.openxmlformats.org/drawingml/2006/main" xmlns:r="http://schemas.openxmlformats.org/officeDocument/2006/relationships" xmlns:p="http://schemas.openxmlformats.org/presentationml/2006/main">
  <p:tag name="PA" val="v5.2.8"/>
</p:tagLst>
</file>

<file path=ppt/tags/tag15.xml><?xml version="1.0" encoding="utf-8"?>
<p:tagLst xmlns:a="http://schemas.openxmlformats.org/drawingml/2006/main" xmlns:r="http://schemas.openxmlformats.org/officeDocument/2006/relationships" xmlns:p="http://schemas.openxmlformats.org/presentationml/2006/main">
  <p:tag name="PA" val="v5.2.8"/>
</p:tagLst>
</file>

<file path=ppt/tags/tag16.xml><?xml version="1.0" encoding="utf-8"?>
<p:tagLst xmlns:a="http://schemas.openxmlformats.org/drawingml/2006/main" xmlns:r="http://schemas.openxmlformats.org/officeDocument/2006/relationships" xmlns:p="http://schemas.openxmlformats.org/presentationml/2006/main">
  <p:tag name="PA" val="v5.2.8"/>
</p:tagLst>
</file>

<file path=ppt/tags/tag17.xml><?xml version="1.0" encoding="utf-8"?>
<p:tagLst xmlns:a="http://schemas.openxmlformats.org/drawingml/2006/main" xmlns:r="http://schemas.openxmlformats.org/officeDocument/2006/relationships" xmlns:p="http://schemas.openxmlformats.org/presentationml/2006/main">
  <p:tag name="PA" val="v5.2.8"/>
</p:tagLst>
</file>

<file path=ppt/tags/tag18.xml><?xml version="1.0" encoding="utf-8"?>
<p:tagLst xmlns:a="http://schemas.openxmlformats.org/drawingml/2006/main" xmlns:r="http://schemas.openxmlformats.org/officeDocument/2006/relationships" xmlns:p="http://schemas.openxmlformats.org/presentationml/2006/main">
  <p:tag name="PA" val="v5.2.8"/>
</p:tagLst>
</file>

<file path=ppt/tags/tag19.xml><?xml version="1.0" encoding="utf-8"?>
<p:tagLst xmlns:a="http://schemas.openxmlformats.org/drawingml/2006/main" xmlns:r="http://schemas.openxmlformats.org/officeDocument/2006/relationships" xmlns:p="http://schemas.openxmlformats.org/presentationml/2006/main">
  <p:tag name="PA" val="v5.2.8"/>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PA" val="v5.2.8"/>
</p:tagLst>
</file>

<file path=ppt/tags/tag21.xml><?xml version="1.0" encoding="utf-8"?>
<p:tagLst xmlns:a="http://schemas.openxmlformats.org/drawingml/2006/main" xmlns:r="http://schemas.openxmlformats.org/officeDocument/2006/relationships" xmlns:p="http://schemas.openxmlformats.org/presentationml/2006/main">
  <p:tag name="PA" val="v5.2.8"/>
</p:tagLst>
</file>

<file path=ppt/tags/tag22.xml><?xml version="1.0" encoding="utf-8"?>
<p:tagLst xmlns:a="http://schemas.openxmlformats.org/drawingml/2006/main" xmlns:r="http://schemas.openxmlformats.org/officeDocument/2006/relationships" xmlns:p="http://schemas.openxmlformats.org/presentationml/2006/main">
  <p:tag name="PA" val="v5.2.8"/>
</p:tagLst>
</file>

<file path=ppt/tags/tag23.xml><?xml version="1.0" encoding="utf-8"?>
<p:tagLst xmlns:a="http://schemas.openxmlformats.org/drawingml/2006/main" xmlns:r="http://schemas.openxmlformats.org/officeDocument/2006/relationships" xmlns:p="http://schemas.openxmlformats.org/presentationml/2006/main">
  <p:tag name="PA" val="v5.2.8"/>
</p:tagLst>
</file>

<file path=ppt/tags/tag24.xml><?xml version="1.0" encoding="utf-8"?>
<p:tagLst xmlns:a="http://schemas.openxmlformats.org/drawingml/2006/main" xmlns:r="http://schemas.openxmlformats.org/officeDocument/2006/relationships" xmlns:p="http://schemas.openxmlformats.org/presentationml/2006/main">
  <p:tag name="PA" val="v5.2.8"/>
</p:tagLst>
</file>

<file path=ppt/tags/tag25.xml><?xml version="1.0" encoding="utf-8"?>
<p:tagLst xmlns:a="http://schemas.openxmlformats.org/drawingml/2006/main" xmlns:r="http://schemas.openxmlformats.org/officeDocument/2006/relationships" xmlns:p="http://schemas.openxmlformats.org/presentationml/2006/main">
  <p:tag name="PA" val="v5.2.8"/>
</p:tagLst>
</file>

<file path=ppt/tags/tag26.xml><?xml version="1.0" encoding="utf-8"?>
<p:tagLst xmlns:a="http://schemas.openxmlformats.org/drawingml/2006/main" xmlns:r="http://schemas.openxmlformats.org/officeDocument/2006/relationships" xmlns:p="http://schemas.openxmlformats.org/presentationml/2006/main">
  <p:tag name="PA" val="v5.2.8"/>
</p:tagLst>
</file>

<file path=ppt/tags/tag27.xml><?xml version="1.0" encoding="utf-8"?>
<p:tagLst xmlns:a="http://schemas.openxmlformats.org/drawingml/2006/main" xmlns:r="http://schemas.openxmlformats.org/officeDocument/2006/relationships" xmlns:p="http://schemas.openxmlformats.org/presentationml/2006/main">
  <p:tag name="PA" val="v5.2.8"/>
</p:tagLst>
</file>

<file path=ppt/tags/tag28.xml><?xml version="1.0" encoding="utf-8"?>
<p:tagLst xmlns:a="http://schemas.openxmlformats.org/drawingml/2006/main" xmlns:r="http://schemas.openxmlformats.org/officeDocument/2006/relationships" xmlns:p="http://schemas.openxmlformats.org/presentationml/2006/main">
  <p:tag name="PA" val="v5.1.0"/>
</p:tagLst>
</file>

<file path=ppt/tags/tag29.xml><?xml version="1.0" encoding="utf-8"?>
<p:tagLst xmlns:a="http://schemas.openxmlformats.org/drawingml/2006/main" xmlns:r="http://schemas.openxmlformats.org/officeDocument/2006/relationships" xmlns:p="http://schemas.openxmlformats.org/presentationml/2006/main">
  <p:tag name="PA" val="v5.2.8"/>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0.xml><?xml version="1.0" encoding="utf-8"?>
<p:tagLst xmlns:a="http://schemas.openxmlformats.org/drawingml/2006/main" xmlns:r="http://schemas.openxmlformats.org/officeDocument/2006/relationships" xmlns:p="http://schemas.openxmlformats.org/presentationml/2006/main">
  <p:tag name="PA" val="v5.2.8"/>
</p:tagLst>
</file>

<file path=ppt/tags/tag31.xml><?xml version="1.0" encoding="utf-8"?>
<p:tagLst xmlns:a="http://schemas.openxmlformats.org/drawingml/2006/main" xmlns:r="http://schemas.openxmlformats.org/officeDocument/2006/relationships" xmlns:p="http://schemas.openxmlformats.org/presentationml/2006/main">
  <p:tag name="PA" val="v5.2.8"/>
</p:tagLst>
</file>

<file path=ppt/tags/tag32.xml><?xml version="1.0" encoding="utf-8"?>
<p:tagLst xmlns:a="http://schemas.openxmlformats.org/drawingml/2006/main" xmlns:r="http://schemas.openxmlformats.org/officeDocument/2006/relationships" xmlns:p="http://schemas.openxmlformats.org/presentationml/2006/main">
  <p:tag name="PA" val="v5.2.8"/>
</p:tagLst>
</file>

<file path=ppt/tags/tag33.xml><?xml version="1.0" encoding="utf-8"?>
<p:tagLst xmlns:a="http://schemas.openxmlformats.org/drawingml/2006/main" xmlns:r="http://schemas.openxmlformats.org/officeDocument/2006/relationships" xmlns:p="http://schemas.openxmlformats.org/presentationml/2006/main">
  <p:tag name="PA" val="v5.2.8"/>
</p:tagLst>
</file>

<file path=ppt/tags/tag3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86541;#8654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1636</TotalTime>
  <Words>1863</Words>
  <Application>Microsoft Office PowerPoint</Application>
  <PresentationFormat>宽屏</PresentationFormat>
  <Paragraphs>174</Paragraphs>
  <Slides>24</Slides>
  <Notes>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24</vt:i4>
      </vt:variant>
    </vt:vector>
  </HeadingPairs>
  <TitlesOfParts>
    <vt:vector size="47" baseType="lpstr">
      <vt:lpstr>Clear Sans</vt:lpstr>
      <vt:lpstr>Gill Sans</vt:lpstr>
      <vt:lpstr>Lato Bold</vt:lpstr>
      <vt:lpstr>Noto Sans CJK Light</vt:lpstr>
      <vt:lpstr>Open Sans</vt:lpstr>
      <vt:lpstr>Open Sans Light</vt:lpstr>
      <vt:lpstr>等线</vt:lpstr>
      <vt:lpstr>等线 Light</vt:lpstr>
      <vt:lpstr>方正苏新诗柳楷简体-yolan</vt:lpstr>
      <vt:lpstr>仿宋</vt:lpstr>
      <vt:lpstr>黑体</vt:lpstr>
      <vt:lpstr>思源黑体</vt:lpstr>
      <vt:lpstr>思源黑体 CN Heavy</vt:lpstr>
      <vt:lpstr>思源宋体 CN</vt:lpstr>
      <vt:lpstr>思源宋体 CN Heavy</vt:lpstr>
      <vt:lpstr>宋体</vt:lpstr>
      <vt:lpstr>微软雅黑</vt:lpstr>
      <vt:lpstr>字魂105号-简雅黑</vt:lpstr>
      <vt:lpstr>Arial</vt:lpstr>
      <vt:lpstr>Century Gothic</vt:lpstr>
      <vt:lpstr>Source Sans Pro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18105035728@163.com</dc:creator>
  <cp:lastModifiedBy>Jake</cp:lastModifiedBy>
  <cp:revision>11</cp:revision>
  <dcterms:created xsi:type="dcterms:W3CDTF">2023-04-04T06:15:25Z</dcterms:created>
  <dcterms:modified xsi:type="dcterms:W3CDTF">2023-04-16T14:21:28Z</dcterms:modified>
</cp:coreProperties>
</file>